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42"/>
  </p:notesMasterIdLst>
  <p:handoutMasterIdLst>
    <p:handoutMasterId r:id="rId43"/>
  </p:handoutMasterIdLst>
  <p:sldIdLst>
    <p:sldId id="953" r:id="rId2"/>
    <p:sldId id="615" r:id="rId3"/>
    <p:sldId id="955" r:id="rId4"/>
    <p:sldId id="956" r:id="rId5"/>
    <p:sldId id="957" r:id="rId6"/>
    <p:sldId id="958" r:id="rId7"/>
    <p:sldId id="959" r:id="rId8"/>
    <p:sldId id="991" r:id="rId9"/>
    <p:sldId id="992" r:id="rId10"/>
    <p:sldId id="961" r:id="rId11"/>
    <p:sldId id="962" r:id="rId12"/>
    <p:sldId id="963" r:id="rId13"/>
    <p:sldId id="964" r:id="rId14"/>
    <p:sldId id="965" r:id="rId15"/>
    <p:sldId id="966" r:id="rId16"/>
    <p:sldId id="967" r:id="rId17"/>
    <p:sldId id="968" r:id="rId18"/>
    <p:sldId id="969" r:id="rId19"/>
    <p:sldId id="970" r:id="rId20"/>
    <p:sldId id="971" r:id="rId21"/>
    <p:sldId id="972" r:id="rId22"/>
    <p:sldId id="973" r:id="rId23"/>
    <p:sldId id="974" r:id="rId24"/>
    <p:sldId id="975" r:id="rId25"/>
    <p:sldId id="976" r:id="rId26"/>
    <p:sldId id="977" r:id="rId27"/>
    <p:sldId id="978" r:id="rId28"/>
    <p:sldId id="979" r:id="rId29"/>
    <p:sldId id="980" r:id="rId30"/>
    <p:sldId id="982" r:id="rId31"/>
    <p:sldId id="984" r:id="rId32"/>
    <p:sldId id="995" r:id="rId33"/>
    <p:sldId id="985" r:id="rId34"/>
    <p:sldId id="987" r:id="rId35"/>
    <p:sldId id="988" r:id="rId36"/>
    <p:sldId id="989" r:id="rId37"/>
    <p:sldId id="990" r:id="rId38"/>
    <p:sldId id="997" r:id="rId39"/>
    <p:sldId id="996" r:id="rId40"/>
    <p:sldId id="891" r:id="rId41"/>
  </p:sldIdLst>
  <p:sldSz cx="9144000" cy="6858000" type="screen4x3"/>
  <p:notesSz cx="7315200" cy="9601200"/>
  <p:defaultTextStyle>
    <a:defPPr>
      <a:defRPr lang="en-GB"/>
    </a:defPPr>
    <a:lvl1pPr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1pPr>
    <a:lvl2pPr marL="742950" indent="-28575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2pPr>
    <a:lvl3pPr marL="11430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3pPr>
    <a:lvl4pPr marL="16002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4pPr>
    <a:lvl5pPr marL="20574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5pPr>
    <a:lvl6pPr marL="2286000" algn="l" defTabSz="914400" rtl="0" eaLnBrk="1" latinLnBrk="0" hangingPunct="1">
      <a:defRPr kern="1200">
        <a:solidFill>
          <a:schemeClr val="bg1"/>
        </a:solidFill>
        <a:latin typeface="Arial" panose="020B0604020202020204" pitchFamily="34" charset="0"/>
        <a:ea typeface="+mn-ea"/>
        <a:cs typeface="+mn-cs"/>
      </a:defRPr>
    </a:lvl6pPr>
    <a:lvl7pPr marL="2743200" algn="l" defTabSz="914400" rtl="0" eaLnBrk="1" latinLnBrk="0" hangingPunct="1">
      <a:defRPr kern="1200">
        <a:solidFill>
          <a:schemeClr val="bg1"/>
        </a:solidFill>
        <a:latin typeface="Arial" panose="020B0604020202020204" pitchFamily="34" charset="0"/>
        <a:ea typeface="+mn-ea"/>
        <a:cs typeface="+mn-cs"/>
      </a:defRPr>
    </a:lvl7pPr>
    <a:lvl8pPr marL="3200400" algn="l" defTabSz="914400" rtl="0" eaLnBrk="1" latinLnBrk="0" hangingPunct="1">
      <a:defRPr kern="1200">
        <a:solidFill>
          <a:schemeClr val="bg1"/>
        </a:solidFill>
        <a:latin typeface="Arial" panose="020B0604020202020204" pitchFamily="34" charset="0"/>
        <a:ea typeface="+mn-ea"/>
        <a:cs typeface="+mn-cs"/>
      </a:defRPr>
    </a:lvl8pPr>
    <a:lvl9pPr marL="3657600" algn="l" defTabSz="914400" rtl="0" eaLnBrk="1" latinLnBrk="0" hangingPunct="1">
      <a:defRPr kern="1200">
        <a:solidFill>
          <a:schemeClr val="bg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23CE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533" autoAdjust="0"/>
  </p:normalViewPr>
  <p:slideViewPr>
    <p:cSldViewPr>
      <p:cViewPr varScale="1">
        <p:scale>
          <a:sx n="66" d="100"/>
          <a:sy n="66" d="100"/>
        </p:scale>
        <p:origin x="528" y="96"/>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57" d="100"/>
          <a:sy n="57" d="100"/>
        </p:scale>
        <p:origin x="-2520"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eaLnBrk="1" hangingPunct="1">
              <a:buClr>
                <a:srgbClr val="000000"/>
              </a:buClr>
              <a:buSzPct val="100000"/>
              <a:buFont typeface="Times New Roman" pitchFamily="16" charset="0"/>
              <a:buNone/>
              <a:defRPr sz="1300">
                <a:latin typeface="Arial" charset="0"/>
              </a:defRPr>
            </a:lvl1pPr>
          </a:lstStyle>
          <a:p>
            <a:pPr>
              <a:defRPr/>
            </a:pPr>
            <a:fld id="{38A4CAE7-4BD2-4A4D-9D66-012FB0EFCB3D}" type="datetimeFigureOut">
              <a:rPr lang="en-US"/>
              <a:pPr>
                <a:defRPr/>
              </a:pPr>
              <a:t>05-Apr-16</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buClr>
                <a:srgbClr val="000000"/>
              </a:buClr>
              <a:buSzPct val="100000"/>
              <a:buFont typeface="Times New Roman" panose="02020603050405020304" pitchFamily="18" charset="0"/>
              <a:buNone/>
              <a:defRPr sz="1300"/>
            </a:lvl1pPr>
          </a:lstStyle>
          <a:p>
            <a:pPr>
              <a:defRPr/>
            </a:pPr>
            <a:fld id="{7223ABE0-9A6A-489A-9AB5-DA0E768D610F}"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AutoShape 1"/>
          <p:cNvSpPr>
            <a:spLocks noChangeArrowheads="1"/>
          </p:cNvSpPr>
          <p:nvPr/>
        </p:nvSpPr>
        <p:spPr bwMode="auto">
          <a:xfrm>
            <a:off x="0" y="0"/>
            <a:ext cx="7315200" cy="9601200"/>
          </a:xfrm>
          <a:prstGeom prst="roundRect">
            <a:avLst>
              <a:gd name="adj" fmla="val 23"/>
            </a:avLst>
          </a:prstGeom>
          <a:solidFill>
            <a:srgbClr val="FFFFFF"/>
          </a:solidFill>
          <a:ln>
            <a:noFill/>
          </a:ln>
          <a:extLst>
            <a:ext uri="{91240B29-F687-4F45-9708-019B960494DF}">
              <a14:hiddenLine xmlns:a14="http://schemas.microsoft.com/office/drawing/2010/main" w="9360" cap="sq">
                <a:solidFill>
                  <a:srgbClr val="000000"/>
                </a:solidFill>
                <a:miter lim="800000"/>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47" name="AutoShape 2"/>
          <p:cNvSpPr>
            <a:spLocks noChangeArrowheads="1"/>
          </p:cNvSpPr>
          <p:nvPr/>
        </p:nvSpPr>
        <p:spPr bwMode="auto">
          <a:xfrm>
            <a:off x="0" y="0"/>
            <a:ext cx="7315200" cy="96012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48" name="Text Box 3"/>
          <p:cNvSpPr txBox="1">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2" name="Rectangle 4"/>
          <p:cNvSpPr>
            <a:spLocks noGrp="1" noChangeArrowheads="1"/>
          </p:cNvSpPr>
          <p:nvPr>
            <p:ph type="dt"/>
          </p:nvPr>
        </p:nvSpPr>
        <p:spPr bwMode="auto">
          <a:xfrm>
            <a:off x="4143375" y="0"/>
            <a:ext cx="3167063" cy="476250"/>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lvl1pPr algn="r" eaLnBrk="1" hangingPunct="1">
              <a:buClrTx/>
              <a:buSzPct val="100000"/>
              <a:buFontTx/>
              <a:buNone/>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latin typeface="Arial" charset="0"/>
                <a:cs typeface="Arial Unicode MS" charset="0"/>
              </a:defRPr>
            </a:lvl1pPr>
          </a:lstStyle>
          <a:p>
            <a:pPr>
              <a:defRPr/>
            </a:pPr>
            <a:endParaRPr lang="en-US"/>
          </a:p>
        </p:txBody>
      </p:sp>
      <p:sp>
        <p:nvSpPr>
          <p:cNvPr id="6150" name="Rectangle 5"/>
          <p:cNvSpPr>
            <a:spLocks noGrp="1" noRot="1" noChangeAspect="1" noChangeArrowheads="1"/>
          </p:cNvSpPr>
          <p:nvPr>
            <p:ph type="sldImg"/>
          </p:nvPr>
        </p:nvSpPr>
        <p:spPr bwMode="auto">
          <a:xfrm>
            <a:off x="1258888" y="720725"/>
            <a:ext cx="4794250" cy="3597275"/>
          </a:xfrm>
          <a:prstGeom prst="rect">
            <a:avLst/>
          </a:prstGeom>
          <a:noFill/>
          <a:ln w="126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Rectangle 6"/>
          <p:cNvSpPr>
            <a:spLocks noGrp="1" noChangeArrowheads="1"/>
          </p:cNvSpPr>
          <p:nvPr>
            <p:ph type="body"/>
          </p:nvPr>
        </p:nvSpPr>
        <p:spPr bwMode="auto">
          <a:xfrm>
            <a:off x="731838" y="4560888"/>
            <a:ext cx="5848350" cy="4316412"/>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p>
            <a:pPr lvl="0"/>
            <a:endParaRPr lang="en-US" noProof="0"/>
          </a:p>
        </p:txBody>
      </p:sp>
      <p:sp>
        <p:nvSpPr>
          <p:cNvPr id="6152" name="Text Box 7"/>
          <p:cNvSpPr txBox="1">
            <a:spLocks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4" name="Rectangle 8"/>
          <p:cNvSpPr>
            <a:spLocks noGrp="1" noChangeArrowheads="1"/>
          </p:cNvSpPr>
          <p:nvPr>
            <p:ph type="sldNum"/>
          </p:nvPr>
        </p:nvSpPr>
        <p:spPr bwMode="auto">
          <a:xfrm>
            <a:off x="4143375" y="9120188"/>
            <a:ext cx="3167063" cy="476250"/>
          </a:xfrm>
          <a:prstGeom prst="rect">
            <a:avLst/>
          </a:prstGeom>
          <a:noFill/>
          <a:ln w="9525" cap="flat">
            <a:noFill/>
            <a:round/>
            <a:headEnd/>
            <a:tailEnd/>
          </a:ln>
          <a:effectLst/>
        </p:spPr>
        <p:txBody>
          <a:bodyPr vert="horz" wrap="square" lIns="95139" tIns="49472" rIns="95139" bIns="49472" numCol="1" anchor="b" anchorCtr="0" compatLnSpc="1">
            <a:prstTxWarp prst="textNoShape">
              <a:avLst/>
            </a:prstTxWarp>
          </a:bodyPr>
          <a:lstStyle>
            <a:lvl1pPr algn="r" eaLnBrk="1" hangingPunct="1">
              <a:buSzPct val="10000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ea typeface="Arial Unicode MS" panose="020B0604020202020204" pitchFamily="34" charset="-128"/>
                <a:cs typeface="Arial Unicode MS" panose="020B0604020202020204" pitchFamily="34" charset="-128"/>
              </a:defRPr>
            </a:lvl1pPr>
          </a:lstStyle>
          <a:p>
            <a:pPr>
              <a:defRPr/>
            </a:pPr>
            <a:fld id="{01631320-FD19-45D2-BD73-6DF0EC0762F6}"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Times New Roman" panose="02020603050405020304" pitchFamily="18" charset="0"/>
            </a:endParaRPr>
          </a:p>
        </p:txBody>
      </p:sp>
      <p:sp>
        <p:nvSpPr>
          <p:cNvPr id="92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660937C2-498D-4C88-9508-4B17D9B30410}" type="slidenum">
              <a:rPr lang="en-US" altLang="en-US" smtClean="0">
                <a:solidFill>
                  <a:srgbClr val="000000"/>
                </a:solidFill>
              </a:rPr>
              <a:pPr/>
              <a:t>1</a:t>
            </a:fld>
            <a:endParaRPr lang="en-US" altLang="en-US">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A25F611-DC57-4BB3-8059-6A4F670659F7}" type="slidenum">
              <a:rPr lang="en-US" altLang="en-US" sz="1300" smtClean="0"/>
              <a:pPr>
                <a:spcBef>
                  <a:spcPct val="0"/>
                </a:spcBef>
                <a:buClrTx/>
                <a:buFontTx/>
                <a:buNone/>
              </a:pPr>
              <a:t>2</a:t>
            </a:fld>
            <a:endParaRPr lang="en-US" altLang="en-US" sz="1300"/>
          </a:p>
        </p:txBody>
      </p:sp>
      <p:sp>
        <p:nvSpPr>
          <p:cNvPr id="14339" name="Rectangle 1"/>
          <p:cNvSpPr>
            <a:spLocks noGrp="1" noRot="1" noChangeAspect="1" noChangeArrowheads="1" noTextEdit="1"/>
          </p:cNvSpPr>
          <p:nvPr>
            <p:ph type="sldImg"/>
          </p:nvPr>
        </p:nvSpPr>
        <p:spPr>
          <a:xfrm>
            <a:off x="1257300" y="720725"/>
            <a:ext cx="4800600" cy="3600450"/>
          </a:xfrm>
          <a:solidFill>
            <a:srgbClr val="FFFFFF"/>
          </a:solidFill>
          <a:ln/>
        </p:spPr>
      </p:sp>
      <p:sp>
        <p:nvSpPr>
          <p:cNvPr id="14340" name="Rectangle 2"/>
          <p:cNvSpPr>
            <a:spLocks noGrp="1" noChangeArrowheads="1"/>
          </p:cNvSpPr>
          <p:nvPr>
            <p:ph type="body" idx="1"/>
          </p:nvPr>
        </p:nvSpPr>
        <p:spPr>
          <a:xfrm>
            <a:off x="731838" y="4560888"/>
            <a:ext cx="5849937" cy="4318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Slide Image Placeholder 1"/>
          <p:cNvSpPr>
            <a:spLocks noGrp="1" noRot="1" noChangeAspect="1" noTextEdit="1"/>
          </p:cNvSpPr>
          <p:nvPr>
            <p:ph type="sldImg"/>
          </p:nvPr>
        </p:nvSpPr>
        <p:spPr>
          <a:ln/>
        </p:spPr>
      </p:sp>
      <p:sp>
        <p:nvSpPr>
          <p:cNvPr id="348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816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D58D519-41AF-437A-BE75-2AB75AA572BB}" type="slidenum">
              <a:rPr lang="en-US" altLang="en-US" sz="1300" smtClean="0">
                <a:latin typeface="Arial" panose="020B0604020202020204" pitchFamily="34" charset="0"/>
              </a:rPr>
              <a:pPr>
                <a:spcBef>
                  <a:spcPct val="0"/>
                </a:spcBef>
                <a:buClrTx/>
                <a:buFontTx/>
                <a:buNone/>
              </a:pPr>
              <a:t>40</a:t>
            </a:fld>
            <a:endParaRPr lang="en-US" altLang="en-US" sz="130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5"/>
            <a:ext cx="91440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5"/>
          <p:cNvSpPr>
            <a:spLocks noGrp="1"/>
          </p:cNvSpPr>
          <p:nvPr>
            <p:ph type="sldNum" sz="quarter" idx="10"/>
          </p:nvPr>
        </p:nvSpPr>
        <p:spPr/>
        <p:txBody>
          <a:bodyPr/>
          <a:lstStyle>
            <a:lvl1pPr>
              <a:defRPr/>
            </a:lvl1pPr>
          </a:lstStyle>
          <a:p>
            <a:pPr>
              <a:defRPr/>
            </a:pPr>
            <a:fld id="{39FFA54A-FDCA-4E4E-A068-38BC7639F512}" type="slidenum">
              <a:rPr lang="en-US"/>
              <a:pPr>
                <a:defRPr/>
              </a:pPr>
              <a:t>‹#›</a:t>
            </a:fld>
            <a:endParaRPr lang="en-US"/>
          </a:p>
        </p:txBody>
      </p:sp>
    </p:spTree>
    <p:extLst>
      <p:ext uri="{BB962C8B-B14F-4D97-AF65-F5344CB8AC3E}">
        <p14:creationId xmlns:p14="http://schemas.microsoft.com/office/powerpoint/2010/main" val="48887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85800" y="6248400"/>
            <a:ext cx="1905000" cy="457200"/>
          </a:xfrm>
          <a:prstGeom prst="rect">
            <a:avLst/>
          </a:prstGeom>
        </p:spPr>
        <p:txBody>
          <a:bodyPr/>
          <a:lstStyle>
            <a:lvl1pPr>
              <a:defRPr/>
            </a:lvl1pPr>
          </a:lstStyle>
          <a:p>
            <a:pPr>
              <a:defRPr/>
            </a:pPr>
            <a:fld id="{1F9B8321-181D-48AD-9344-E72F4A7BB00A}" type="datetime1">
              <a:rPr lang="en-US" altLang="en-US"/>
              <a:pPr>
                <a:defRPr/>
              </a:pPr>
              <a:t>05-Apr-16</a:t>
            </a:fld>
            <a:endParaRPr lang="en-US" altLang="en-US"/>
          </a:p>
        </p:txBody>
      </p:sp>
      <p:sp>
        <p:nvSpPr>
          <p:cNvPr id="4" name="Footer Placeholder 3"/>
          <p:cNvSpPr>
            <a:spLocks noGrp="1"/>
          </p:cNvSpPr>
          <p:nvPr>
            <p:ph type="ftr" sz="quarter" idx="11"/>
          </p:nvPr>
        </p:nvSpPr>
        <p:spPr>
          <a:xfrm>
            <a:off x="3124200" y="6248400"/>
            <a:ext cx="2895600" cy="457200"/>
          </a:xfrm>
          <a:prstGeom prst="rect">
            <a:avLst/>
          </a:prstGeom>
        </p:spPr>
        <p:txBody>
          <a:bodyPr/>
          <a:lstStyle>
            <a:lvl1pPr>
              <a:defRPr/>
            </a:lvl1pPr>
          </a:lstStyle>
          <a:p>
            <a:pPr>
              <a:defRPr/>
            </a:pPr>
            <a:r>
              <a:rPr lang="en-US" altLang="en-US"/>
              <a:t>Slide #</a:t>
            </a:r>
          </a:p>
        </p:txBody>
      </p:sp>
      <p:sp>
        <p:nvSpPr>
          <p:cNvPr id="5" name="Slide Number Placeholder 4"/>
          <p:cNvSpPr>
            <a:spLocks noGrp="1"/>
          </p:cNvSpPr>
          <p:nvPr>
            <p:ph type="sldNum" sz="quarter" idx="12"/>
          </p:nvPr>
        </p:nvSpPr>
        <p:spPr/>
        <p:txBody>
          <a:bodyPr/>
          <a:lstStyle>
            <a:lvl1pPr>
              <a:defRPr/>
            </a:lvl1pPr>
          </a:lstStyle>
          <a:p>
            <a:pPr>
              <a:defRPr/>
            </a:pPr>
            <a:fld id="{A92650BB-6D5D-4050-92DF-5FD6ADA6D735}" type="slidenum">
              <a:rPr lang="en-US" altLang="en-US"/>
              <a:pPr>
                <a:defRPr/>
              </a:pPr>
              <a:t>‹#›</a:t>
            </a:fld>
            <a:endParaRPr lang="en-US" altLang="en-US"/>
          </a:p>
        </p:txBody>
      </p:sp>
    </p:spTree>
    <p:extLst>
      <p:ext uri="{BB962C8B-B14F-4D97-AF65-F5344CB8AC3E}">
        <p14:creationId xmlns:p14="http://schemas.microsoft.com/office/powerpoint/2010/main" val="134790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ub-Title">
    <p:spTree>
      <p:nvGrpSpPr>
        <p:cNvPr id="1" name=""/>
        <p:cNvGrpSpPr/>
        <p:nvPr/>
      </p:nvGrpSpPr>
      <p:grpSpPr>
        <a:xfrm>
          <a:off x="0" y="0"/>
          <a:ext cx="0" cy="0"/>
          <a:chOff x="0" y="0"/>
          <a:chExt cx="0" cy="0"/>
        </a:xfrm>
      </p:grpSpPr>
      <p:sp>
        <p:nvSpPr>
          <p:cNvPr id="2" name="Title 1"/>
          <p:cNvSpPr>
            <a:spLocks noGrp="1"/>
          </p:cNvSpPr>
          <p:nvPr>
            <p:ph type="ctrTitle"/>
          </p:nvPr>
        </p:nvSpPr>
        <p:spPr>
          <a:xfrm>
            <a:off x="0" y="1905000"/>
            <a:ext cx="9144000" cy="1470025"/>
          </a:xfrm>
          <a:solidFill>
            <a:schemeClr val="accent6">
              <a:lumMod val="40000"/>
              <a:lumOff val="60000"/>
            </a:schemeClr>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447800" y="4038600"/>
            <a:ext cx="6400800" cy="1905000"/>
          </a:xfrm>
        </p:spPr>
        <p:txBody>
          <a:bodyPr/>
          <a:lstStyle>
            <a:lvl1pPr marL="514350" indent="-514350" algn="l">
              <a:buFont typeface="+mj-lt"/>
              <a:buAutoNum type="arabicPeriod"/>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5"/>
          <p:cNvSpPr>
            <a:spLocks noGrp="1"/>
          </p:cNvSpPr>
          <p:nvPr>
            <p:ph type="sldNum" sz="quarter" idx="10"/>
          </p:nvPr>
        </p:nvSpPr>
        <p:spPr/>
        <p:txBody>
          <a:bodyPr/>
          <a:lstStyle>
            <a:lvl1pPr>
              <a:defRPr/>
            </a:lvl1pPr>
          </a:lstStyle>
          <a:p>
            <a:pPr>
              <a:defRPr/>
            </a:pPr>
            <a:fld id="{3939164C-9DB0-4DFF-8B35-4EA2A61168AA}" type="slidenum">
              <a:rPr lang="en-US"/>
              <a:pPr>
                <a:defRPr/>
              </a:pPr>
              <a:t>‹#›</a:t>
            </a:fld>
            <a:endParaRPr lang="en-US"/>
          </a:p>
        </p:txBody>
      </p:sp>
    </p:spTree>
    <p:extLst>
      <p:ext uri="{BB962C8B-B14F-4D97-AF65-F5344CB8AC3E}">
        <p14:creationId xmlns:p14="http://schemas.microsoft.com/office/powerpoint/2010/main" val="3059631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a:t>Click to edit Master title style</a:t>
            </a:r>
          </a:p>
        </p:txBody>
      </p:sp>
      <p:sp>
        <p:nvSpPr>
          <p:cNvPr id="6" name="Content Placeholder 2"/>
          <p:cNvSpPr>
            <a:spLocks noGrp="1"/>
          </p:cNvSpPr>
          <p:nvPr>
            <p:ph idx="1"/>
          </p:nvPr>
        </p:nvSpPr>
        <p:spPr>
          <a:xfrm>
            <a:off x="381000" y="762000"/>
            <a:ext cx="8229600" cy="51815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0" y="609600"/>
            <a:ext cx="9144000" cy="76200"/>
          </a:xfrm>
          <a:solidFill>
            <a:srgbClr val="00B0F0"/>
          </a:solidFill>
        </p:spPr>
        <p:txBody>
          <a:bodyPr/>
          <a:lstStyle>
            <a:lvl1pPr>
              <a:buNone/>
              <a:defRPr sz="6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5" name="Slide Number Placeholder 5"/>
          <p:cNvSpPr>
            <a:spLocks noGrp="1"/>
          </p:cNvSpPr>
          <p:nvPr>
            <p:ph type="sldNum" sz="quarter" idx="14"/>
          </p:nvPr>
        </p:nvSpPr>
        <p:spPr/>
        <p:txBody>
          <a:bodyPr/>
          <a:lstStyle>
            <a:lvl1pPr>
              <a:defRPr/>
            </a:lvl1pPr>
          </a:lstStyle>
          <a:p>
            <a:pPr>
              <a:defRPr/>
            </a:pPr>
            <a:fld id="{CA682AE9-83CC-481D-AF67-8C3781C5AA7E}" type="slidenum">
              <a:rPr lang="en-US"/>
              <a:pPr>
                <a:defRPr/>
              </a:pPr>
              <a:t>‹#›</a:t>
            </a:fld>
            <a:endParaRPr lang="en-US"/>
          </a:p>
        </p:txBody>
      </p:sp>
      <p:sp>
        <p:nvSpPr>
          <p:cNvPr id="3" name="Left Brace 2"/>
          <p:cNvSpPr/>
          <p:nvPr userDrawn="1"/>
        </p:nvSpPr>
        <p:spPr>
          <a:xfrm>
            <a:off x="-13648" y="685800"/>
            <a:ext cx="381000" cy="6172200"/>
          </a:xfrm>
          <a:prstGeom prst="leftBrace">
            <a:avLst>
              <a:gd name="adj1" fmla="val 125348"/>
              <a:gd name="adj2" fmla="val 42361"/>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p:cNvSpPr/>
          <p:nvPr userDrawn="1"/>
        </p:nvSpPr>
        <p:spPr>
          <a:xfrm>
            <a:off x="-51748" y="3441508"/>
            <a:ext cx="381000" cy="2895600"/>
          </a:xfrm>
          <a:prstGeom prst="leftBrace">
            <a:avLst>
              <a:gd name="adj1" fmla="val 125348"/>
              <a:gd name="adj2" fmla="val 42361"/>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userDrawn="1"/>
        </p:nvSpPr>
        <p:spPr>
          <a:xfrm>
            <a:off x="-47199" y="664760"/>
            <a:ext cx="381000" cy="2895600"/>
          </a:xfrm>
          <a:prstGeom prst="leftBrace">
            <a:avLst>
              <a:gd name="adj1" fmla="val 125348"/>
              <a:gd name="adj2" fmla="val 42361"/>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3"/>
          <p:cNvSpPr/>
          <p:nvPr userDrawn="1"/>
        </p:nvSpPr>
        <p:spPr>
          <a:xfrm flipH="1">
            <a:off x="9095095" y="685800"/>
            <a:ext cx="62552" cy="6172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0731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Pictur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a:t>Click to edit Master title style</a:t>
            </a:r>
          </a:p>
        </p:txBody>
      </p:sp>
      <p:sp>
        <p:nvSpPr>
          <p:cNvPr id="6" name="Content Placeholder 2"/>
          <p:cNvSpPr>
            <a:spLocks noGrp="1"/>
          </p:cNvSpPr>
          <p:nvPr>
            <p:ph idx="1" hasCustomPrompt="1"/>
          </p:nvPr>
        </p:nvSpPr>
        <p:spPr>
          <a:xfrm>
            <a:off x="390098" y="685800"/>
            <a:ext cx="8229600" cy="1447800"/>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p:txBody>
      </p:sp>
      <p:sp>
        <p:nvSpPr>
          <p:cNvPr id="9" name="Content Placeholder 8"/>
          <p:cNvSpPr>
            <a:spLocks noGrp="1"/>
          </p:cNvSpPr>
          <p:nvPr>
            <p:ph sz="quarter" idx="13"/>
          </p:nvPr>
        </p:nvSpPr>
        <p:spPr>
          <a:xfrm>
            <a:off x="0" y="609600"/>
            <a:ext cx="9144000" cy="76200"/>
          </a:xfrm>
          <a:solidFill>
            <a:srgbClr val="00B0F0"/>
          </a:solidFill>
        </p:spPr>
        <p:txBody>
          <a:bodyPr/>
          <a:lstStyle>
            <a:lvl1pPr>
              <a:buNone/>
              <a:defRPr sz="6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5" name="Slide Number Placeholder 5"/>
          <p:cNvSpPr>
            <a:spLocks noGrp="1"/>
          </p:cNvSpPr>
          <p:nvPr>
            <p:ph type="sldNum" sz="quarter" idx="14"/>
          </p:nvPr>
        </p:nvSpPr>
        <p:spPr/>
        <p:txBody>
          <a:bodyPr/>
          <a:lstStyle>
            <a:lvl1pPr>
              <a:defRPr/>
            </a:lvl1pPr>
          </a:lstStyle>
          <a:p>
            <a:pPr>
              <a:defRPr/>
            </a:pPr>
            <a:fld id="{CA682AE9-83CC-481D-AF67-8C3781C5AA7E}" type="slidenum">
              <a:rPr lang="en-US"/>
              <a:pPr>
                <a:defRPr/>
              </a:pPr>
              <a:t>‹#›</a:t>
            </a:fld>
            <a:endParaRPr lang="en-US"/>
          </a:p>
        </p:txBody>
      </p:sp>
      <p:sp>
        <p:nvSpPr>
          <p:cNvPr id="3" name="Left Brace 2"/>
          <p:cNvSpPr/>
          <p:nvPr userDrawn="1"/>
        </p:nvSpPr>
        <p:spPr>
          <a:xfrm>
            <a:off x="-13648" y="685800"/>
            <a:ext cx="381000" cy="6172200"/>
          </a:xfrm>
          <a:prstGeom prst="leftBrace">
            <a:avLst>
              <a:gd name="adj1" fmla="val 125348"/>
              <a:gd name="adj2" fmla="val 42361"/>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p:cNvSpPr/>
          <p:nvPr userDrawn="1"/>
        </p:nvSpPr>
        <p:spPr>
          <a:xfrm>
            <a:off x="-51748" y="3441508"/>
            <a:ext cx="381000" cy="2895600"/>
          </a:xfrm>
          <a:prstGeom prst="leftBrace">
            <a:avLst>
              <a:gd name="adj1" fmla="val 125348"/>
              <a:gd name="adj2" fmla="val 42361"/>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p:cNvSpPr/>
          <p:nvPr userDrawn="1"/>
        </p:nvSpPr>
        <p:spPr>
          <a:xfrm>
            <a:off x="-47199" y="664760"/>
            <a:ext cx="381000" cy="2895600"/>
          </a:xfrm>
          <a:prstGeom prst="leftBrace">
            <a:avLst>
              <a:gd name="adj1" fmla="val 125348"/>
              <a:gd name="adj2" fmla="val 42361"/>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3"/>
          <p:cNvSpPr/>
          <p:nvPr userDrawn="1"/>
        </p:nvSpPr>
        <p:spPr>
          <a:xfrm flipH="1">
            <a:off x="9095095" y="685800"/>
            <a:ext cx="62552" cy="6172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p:cNvSpPr>
            <a:spLocks noGrp="1"/>
          </p:cNvSpPr>
          <p:nvPr>
            <p:ph idx="15" hasCustomPrompt="1"/>
          </p:nvPr>
        </p:nvSpPr>
        <p:spPr>
          <a:xfrm>
            <a:off x="378725" y="2247900"/>
            <a:ext cx="8229600" cy="4089208"/>
          </a:xfrm>
        </p:spPr>
        <p:txBody>
          <a:bodyPr>
            <a:no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49121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a:t>Click to edit Master title style</a:t>
            </a:r>
          </a:p>
        </p:txBody>
      </p:sp>
      <p:sp>
        <p:nvSpPr>
          <p:cNvPr id="6" name="Content Placeholder 2"/>
          <p:cNvSpPr>
            <a:spLocks noGrp="1"/>
          </p:cNvSpPr>
          <p:nvPr>
            <p:ph idx="1"/>
          </p:nvPr>
        </p:nvSpPr>
        <p:spPr>
          <a:xfrm>
            <a:off x="76200" y="990600"/>
            <a:ext cx="4343400" cy="5181599"/>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724400" y="990600"/>
            <a:ext cx="4114800" cy="5181600"/>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8"/>
          </p:nvPr>
        </p:nvSpPr>
        <p:spPr/>
        <p:txBody>
          <a:bodyPr/>
          <a:lstStyle>
            <a:lvl1pPr>
              <a:defRPr/>
            </a:lvl1pPr>
          </a:lstStyle>
          <a:p>
            <a:pPr>
              <a:defRPr/>
            </a:pPr>
            <a:fld id="{CBAF993B-54B0-4268-B6FB-39D32FE98E38}" type="slidenum">
              <a:rPr lang="en-US"/>
              <a:pPr>
                <a:defRPr/>
              </a:pPr>
              <a:t>‹#›</a:t>
            </a:fld>
            <a:endParaRPr lang="en-US"/>
          </a:p>
        </p:txBody>
      </p:sp>
      <p:sp>
        <p:nvSpPr>
          <p:cNvPr id="9" name="Content Placeholder 8"/>
          <p:cNvSpPr>
            <a:spLocks noGrp="1"/>
          </p:cNvSpPr>
          <p:nvPr>
            <p:ph sz="quarter" idx="19"/>
          </p:nvPr>
        </p:nvSpPr>
        <p:spPr>
          <a:xfrm>
            <a:off x="0" y="609600"/>
            <a:ext cx="9144000" cy="76200"/>
          </a:xfrm>
          <a:solidFill>
            <a:srgbClr val="00B0F0"/>
          </a:solidFill>
        </p:spPr>
        <p:txBody>
          <a:bodyPr/>
          <a:lstStyle>
            <a:lvl1pPr>
              <a:buNone/>
              <a:defRPr sz="6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Tree>
    <p:extLst>
      <p:ext uri="{BB962C8B-B14F-4D97-AF65-F5344CB8AC3E}">
        <p14:creationId xmlns:p14="http://schemas.microsoft.com/office/powerpoint/2010/main" val="3273979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dirty="0"/>
              <a:t>Click to edit Master title style</a:t>
            </a:r>
          </a:p>
        </p:txBody>
      </p:sp>
      <p:sp>
        <p:nvSpPr>
          <p:cNvPr id="4" name="Slide Number Placeholder 5"/>
          <p:cNvSpPr>
            <a:spLocks noGrp="1"/>
          </p:cNvSpPr>
          <p:nvPr>
            <p:ph type="sldNum" sz="quarter" idx="14"/>
          </p:nvPr>
        </p:nvSpPr>
        <p:spPr/>
        <p:txBody>
          <a:bodyPr/>
          <a:lstStyle>
            <a:lvl1pPr>
              <a:defRPr/>
            </a:lvl1pPr>
          </a:lstStyle>
          <a:p>
            <a:pPr>
              <a:defRPr/>
            </a:pPr>
            <a:fld id="{DF40544F-0BC5-4B56-BA62-4C251C663657}" type="slidenum">
              <a:rPr lang="en-US"/>
              <a:pPr>
                <a:defRPr/>
              </a:pPr>
              <a:t>‹#›</a:t>
            </a:fld>
            <a:endParaRPr lang="en-US"/>
          </a:p>
        </p:txBody>
      </p:sp>
      <p:sp>
        <p:nvSpPr>
          <p:cNvPr id="5" name="Content Placeholder 8"/>
          <p:cNvSpPr>
            <a:spLocks noGrp="1"/>
          </p:cNvSpPr>
          <p:nvPr>
            <p:ph sz="quarter" idx="13"/>
          </p:nvPr>
        </p:nvSpPr>
        <p:spPr>
          <a:xfrm>
            <a:off x="0" y="609600"/>
            <a:ext cx="9144000" cy="76200"/>
          </a:xfrm>
          <a:solidFill>
            <a:srgbClr val="00B0F0"/>
          </a:solidFill>
        </p:spPr>
        <p:txBody>
          <a:bodyPr/>
          <a:lstStyle>
            <a:lvl1pPr>
              <a:buNone/>
              <a:defRPr sz="6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Tree>
    <p:extLst>
      <p:ext uri="{BB962C8B-B14F-4D97-AF65-F5344CB8AC3E}">
        <p14:creationId xmlns:p14="http://schemas.microsoft.com/office/powerpoint/2010/main" val="247190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cap">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a:solidFill>
            <a:schemeClr val="tx1"/>
          </a:solidFill>
        </p:spPr>
        <p:txBody>
          <a:bodyPr>
            <a:normAutofit/>
          </a:bodyPr>
          <a:lstStyle>
            <a:lvl1pPr>
              <a:defRPr>
                <a:solidFill>
                  <a:schemeClr val="bg1"/>
                </a:solidFill>
              </a:defRPr>
            </a:lvl1pPr>
          </a:lstStyle>
          <a:p>
            <a:r>
              <a:rPr lang="en-US"/>
              <a:t>Click to edit Master title style</a:t>
            </a:r>
          </a:p>
        </p:txBody>
      </p:sp>
      <p:sp>
        <p:nvSpPr>
          <p:cNvPr id="6" name="Content Placeholder 2"/>
          <p:cNvSpPr>
            <a:spLocks noGrp="1"/>
          </p:cNvSpPr>
          <p:nvPr>
            <p:ph idx="1"/>
          </p:nvPr>
        </p:nvSpPr>
        <p:spPr>
          <a:xfrm>
            <a:off x="381000" y="838200"/>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4"/>
          </p:nvPr>
        </p:nvSpPr>
        <p:spPr/>
        <p:txBody>
          <a:bodyPr/>
          <a:lstStyle>
            <a:lvl1pPr>
              <a:defRPr/>
            </a:lvl1pPr>
          </a:lstStyle>
          <a:p>
            <a:pPr>
              <a:defRPr/>
            </a:pPr>
            <a:fld id="{0896A316-371F-44BA-A693-D231204B0C6C}" type="slidenum">
              <a:rPr lang="en-US"/>
              <a:pPr>
                <a:defRPr/>
              </a:pPr>
              <a:t>‹#›</a:t>
            </a:fld>
            <a:endParaRPr lang="en-US"/>
          </a:p>
        </p:txBody>
      </p:sp>
      <p:sp>
        <p:nvSpPr>
          <p:cNvPr id="7" name="Content Placeholder 8"/>
          <p:cNvSpPr>
            <a:spLocks noGrp="1"/>
          </p:cNvSpPr>
          <p:nvPr>
            <p:ph sz="quarter" idx="13"/>
          </p:nvPr>
        </p:nvSpPr>
        <p:spPr>
          <a:xfrm>
            <a:off x="0" y="609600"/>
            <a:ext cx="9144000" cy="76200"/>
          </a:xfrm>
          <a:solidFill>
            <a:srgbClr val="00B0F0"/>
          </a:solidFill>
        </p:spPr>
        <p:txBody>
          <a:bodyPr/>
          <a:lstStyle>
            <a:lvl1pPr>
              <a:buNone/>
              <a:defRPr sz="6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Tree>
    <p:extLst>
      <p:ext uri="{BB962C8B-B14F-4D97-AF65-F5344CB8AC3E}">
        <p14:creationId xmlns:p14="http://schemas.microsoft.com/office/powerpoint/2010/main" val="2211701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2" name="Text Box 3"/>
          <p:cNvSpPr txBox="1">
            <a:spLocks noChangeArrowheads="1"/>
          </p:cNvSpPr>
          <p:nvPr userDrawn="1"/>
        </p:nvSpPr>
        <p:spPr bwMode="auto">
          <a:xfrm>
            <a:off x="76200" y="2949575"/>
            <a:ext cx="8931275" cy="784225"/>
          </a:xfrm>
          <a:prstGeom prst="rect">
            <a:avLst/>
          </a:prstGeom>
          <a:noFill/>
          <a:ln w="19050">
            <a:noFill/>
            <a:miter lim="800000"/>
            <a:headEnd/>
            <a:tailEnd/>
          </a:ln>
        </p:spPr>
        <p:txBody>
          <a:bodyPr>
            <a:spAutoFit/>
          </a:bodyPr>
          <a:lstStyle/>
          <a:p>
            <a:pPr algn="ctr" fontAlgn="auto">
              <a:spcBef>
                <a:spcPts val="0"/>
              </a:spcBef>
              <a:spcAft>
                <a:spcPts val="0"/>
              </a:spcAft>
              <a:buClr>
                <a:srgbClr val="000000"/>
              </a:buClr>
              <a:buSzPct val="100000"/>
              <a:buFont typeface="Times New Roman" pitchFamily="16" charset="0"/>
              <a:buNone/>
              <a:defRPr/>
            </a:pPr>
            <a:r>
              <a:rPr lang="en-US" sz="4500" b="1" dirty="0">
                <a:solidFill>
                  <a:schemeClr val="tx1"/>
                </a:solidFill>
                <a:effectLst>
                  <a:outerShdw blurRad="38100" dist="38100" dir="2700000" algn="tl">
                    <a:srgbClr val="000000">
                      <a:alpha val="43137"/>
                    </a:srgbClr>
                  </a:outerShdw>
                </a:effectLst>
                <a:latin typeface="Kabel Bk BT" pitchFamily="34" charset="0"/>
              </a:rPr>
              <a:t>Discussions !</a:t>
            </a:r>
          </a:p>
        </p:txBody>
      </p:sp>
      <p:sp>
        <p:nvSpPr>
          <p:cNvPr id="3" name="Slide Number Placeholder 5"/>
          <p:cNvSpPr>
            <a:spLocks noGrp="1"/>
          </p:cNvSpPr>
          <p:nvPr>
            <p:ph type="sldNum" sz="quarter" idx="10"/>
          </p:nvPr>
        </p:nvSpPr>
        <p:spPr/>
        <p:txBody>
          <a:bodyPr/>
          <a:lstStyle>
            <a:lvl1pPr>
              <a:defRPr/>
            </a:lvl1pPr>
          </a:lstStyle>
          <a:p>
            <a:pPr>
              <a:defRPr/>
            </a:pPr>
            <a:fld id="{633BA437-F034-46A5-98E0-AC5F7B41DF14}" type="slidenum">
              <a:rPr lang="en-US"/>
              <a:pPr>
                <a:defRPr/>
              </a:pPr>
              <a:t>‹#›</a:t>
            </a:fld>
            <a:endParaRPr lang="en-US"/>
          </a:p>
        </p:txBody>
      </p:sp>
    </p:spTree>
    <p:extLst>
      <p:ext uri="{BB962C8B-B14F-4D97-AF65-F5344CB8AC3E}">
        <p14:creationId xmlns:p14="http://schemas.microsoft.com/office/powerpoint/2010/main" val="234830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5800" y="6248400"/>
            <a:ext cx="1905000" cy="457200"/>
          </a:xfrm>
          <a:prstGeom prst="rect">
            <a:avLst/>
          </a:prstGeom>
        </p:spPr>
        <p:txBody>
          <a:bodyPr/>
          <a:lstStyle>
            <a:lvl1pPr>
              <a:defRPr/>
            </a:lvl1pPr>
          </a:lstStyle>
          <a:p>
            <a:pPr>
              <a:defRPr/>
            </a:pPr>
            <a:fld id="{E3BE7177-A75F-43D9-AEDD-F1631BB2074F}" type="datetime1">
              <a:rPr lang="en-US" altLang="en-US"/>
              <a:pPr>
                <a:defRPr/>
              </a:pPr>
              <a:t>05-Apr-16</a:t>
            </a:fld>
            <a:endParaRPr lang="en-US" altLang="en-US"/>
          </a:p>
        </p:txBody>
      </p:sp>
      <p:sp>
        <p:nvSpPr>
          <p:cNvPr id="3" name="Footer Placeholder 2"/>
          <p:cNvSpPr>
            <a:spLocks noGrp="1"/>
          </p:cNvSpPr>
          <p:nvPr>
            <p:ph type="ftr" sz="quarter" idx="11"/>
          </p:nvPr>
        </p:nvSpPr>
        <p:spPr>
          <a:xfrm>
            <a:off x="3124200" y="6248400"/>
            <a:ext cx="2895600" cy="457200"/>
          </a:xfrm>
          <a:prstGeom prst="rect">
            <a:avLst/>
          </a:prstGeom>
        </p:spPr>
        <p:txBody>
          <a:bodyPr/>
          <a:lstStyle>
            <a:lvl1pPr>
              <a:defRPr/>
            </a:lvl1pPr>
          </a:lstStyle>
          <a:p>
            <a:pPr>
              <a:defRPr/>
            </a:pPr>
            <a:r>
              <a:rPr lang="en-US" altLang="en-US"/>
              <a:t>Slide #</a:t>
            </a:r>
          </a:p>
        </p:txBody>
      </p:sp>
      <p:sp>
        <p:nvSpPr>
          <p:cNvPr id="4" name="Slide Number Placeholder 3"/>
          <p:cNvSpPr>
            <a:spLocks noGrp="1"/>
          </p:cNvSpPr>
          <p:nvPr>
            <p:ph type="sldNum" sz="quarter" idx="12"/>
          </p:nvPr>
        </p:nvSpPr>
        <p:spPr/>
        <p:txBody>
          <a:bodyPr/>
          <a:lstStyle>
            <a:lvl1pPr>
              <a:defRPr/>
            </a:lvl1pPr>
          </a:lstStyle>
          <a:p>
            <a:pPr>
              <a:defRPr/>
            </a:pPr>
            <a:fld id="{2FE3954E-DE57-4406-93E5-557F1AF80AB7}" type="slidenum">
              <a:rPr lang="en-US" altLang="en-US"/>
              <a:pPr>
                <a:defRPr/>
              </a:pPr>
              <a:t>‹#›</a:t>
            </a:fld>
            <a:endParaRPr lang="en-US" altLang="en-US"/>
          </a:p>
        </p:txBody>
      </p:sp>
    </p:spTree>
    <p:extLst>
      <p:ext uri="{BB962C8B-B14F-4D97-AF65-F5344CB8AC3E}">
        <p14:creationId xmlns:p14="http://schemas.microsoft.com/office/powerpoint/2010/main" val="1404813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7" name="Title Placeholder 1"/>
          <p:cNvSpPr>
            <a:spLocks noGrp="1"/>
          </p:cNvSpPr>
          <p:nvPr>
            <p:ph type="title"/>
          </p:nvPr>
        </p:nvSpPr>
        <p:spPr bwMode="auto">
          <a:xfrm>
            <a:off x="0" y="0"/>
            <a:ext cx="9144000" cy="808038"/>
          </a:xfrm>
          <a:prstGeom prst="rect">
            <a:avLst/>
          </a:prstGeom>
          <a:solidFill>
            <a:srgbClr val="123CEE"/>
          </a:solidFill>
          <a:ln>
            <a:noFill/>
          </a:ln>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 name="Text Placeholder 14"/>
          <p:cNvSpPr txBox="1">
            <a:spLocks/>
          </p:cNvSpPr>
          <p:nvPr/>
        </p:nvSpPr>
        <p:spPr>
          <a:xfrm>
            <a:off x="3352800" y="6553200"/>
            <a:ext cx="2667000" cy="228600"/>
          </a:xfrm>
          <a:prstGeom prst="rect">
            <a:avLst/>
          </a:prstGeom>
        </p:spPr>
        <p:txBody>
          <a:bodyPr/>
          <a:lstStyle>
            <a:lvl1pPr algn="ctr">
              <a:buNone/>
              <a:defRPr sz="1000" baseline="0"/>
            </a:lvl1pPr>
            <a:lvl2pPr>
              <a:buNone/>
              <a:defRPr sz="1000"/>
            </a:lvl2pPr>
            <a:lvl3pPr>
              <a:buNone/>
              <a:defRPr sz="1000"/>
            </a:lvl3pPr>
            <a:lvl4pPr>
              <a:buNone/>
              <a:defRPr sz="1000"/>
            </a:lvl4pPr>
            <a:lvl5pPr>
              <a:buNone/>
              <a:defRPr sz="1000"/>
            </a:lvl5pPr>
          </a:lstStyle>
          <a:p>
            <a:pPr marL="342900" indent="-342900" defTabSz="914400">
              <a:spcBef>
                <a:spcPct val="20000"/>
              </a:spcBef>
              <a:buClr>
                <a:srgbClr val="000000"/>
              </a:buClr>
              <a:buSzPct val="100000"/>
              <a:buFont typeface="Arial" charset="0"/>
              <a:buNone/>
              <a:defRPr/>
            </a:pPr>
            <a:r>
              <a:rPr lang="en-US" dirty="0">
                <a:solidFill>
                  <a:schemeClr val="tx1"/>
                </a:solidFill>
                <a:latin typeface="+mn-lt"/>
              </a:rPr>
              <a:t>Copyright 2016 Vedavit Project Solutions</a:t>
            </a:r>
          </a:p>
        </p:txBody>
      </p:sp>
      <p:sp>
        <p:nvSpPr>
          <p:cNvPr id="10" name="Slide Number Placeholder 5"/>
          <p:cNvSpPr>
            <a:spLocks noGrp="1"/>
          </p:cNvSpPr>
          <p:nvPr>
            <p:ph type="sldNum" sz="quarter" idx="4"/>
          </p:nvPr>
        </p:nvSpPr>
        <p:spPr>
          <a:xfrm>
            <a:off x="8534400" y="6492875"/>
            <a:ext cx="609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buClr>
                <a:srgbClr val="000000"/>
              </a:buClr>
              <a:buSzPct val="100000"/>
              <a:buFont typeface="Times New Roman" panose="02020603050405020304" pitchFamily="18" charset="0"/>
              <a:buNone/>
              <a:defRPr sz="1100">
                <a:solidFill>
                  <a:srgbClr val="898989"/>
                </a:solidFill>
                <a:latin typeface="Calibri" panose="020F0502020204030204" pitchFamily="34" charset="0"/>
              </a:defRPr>
            </a:lvl1pPr>
          </a:lstStyle>
          <a:p>
            <a:pPr>
              <a:defRPr/>
            </a:pPr>
            <a:fld id="{10A837C1-3A00-45BE-B019-42178B303635}" type="slidenum">
              <a:rPr lang="en-US"/>
              <a:pPr>
                <a:defRPr/>
              </a:pPr>
              <a:t>‹#›</a:t>
            </a:fld>
            <a:endParaRPr lang="en-US"/>
          </a:p>
        </p:txBody>
      </p:sp>
      <p:sp>
        <p:nvSpPr>
          <p:cNvPr id="3" name="TextBox 2"/>
          <p:cNvSpPr txBox="1"/>
          <p:nvPr userDrawn="1"/>
        </p:nvSpPr>
        <p:spPr>
          <a:xfrm rot="16200000">
            <a:off x="-1038134" y="4940467"/>
            <a:ext cx="2819399" cy="1015663"/>
          </a:xfrm>
          <a:prstGeom prst="rect">
            <a:avLst/>
          </a:prstGeom>
          <a:noFill/>
        </p:spPr>
        <p:txBody>
          <a:bodyPr anchor="ctr">
            <a:spAutoFit/>
          </a:bodyPr>
          <a:lstStyle/>
          <a:p>
            <a:pPr algn="ctr">
              <a:defRPr/>
            </a:pPr>
            <a:r>
              <a:rPr lang="en-US" sz="6000" b="1" dirty="0">
                <a:ln w="22225">
                  <a:solidFill>
                    <a:schemeClr val="bg1">
                      <a:lumMod val="85000"/>
                    </a:schemeClr>
                  </a:solidFill>
                  <a:prstDash val="solid"/>
                </a:ln>
                <a:solidFill>
                  <a:srgbClr val="FFFFFF"/>
                </a:solidFill>
              </a:rPr>
              <a:t>vedavit</a:t>
            </a:r>
            <a:endParaRPr lang="en-IN" sz="6000" b="1" dirty="0">
              <a:ln w="22225">
                <a:solidFill>
                  <a:schemeClr val="bg1">
                    <a:lumMod val="85000"/>
                  </a:schemeClr>
                </a:solidFill>
                <a:prstDash val="solid"/>
              </a:ln>
              <a:solidFill>
                <a:srgbClr val="FFFFFF"/>
              </a:solidFill>
            </a:endParaRPr>
          </a:p>
        </p:txBody>
      </p:sp>
    </p:spTree>
  </p:cSld>
  <p:clrMap bg1="lt1" tx1="dk1" bg2="lt2" tx2="dk2" accent1="accent1" accent2="accent2" accent3="accent3" accent4="accent4" accent5="accent5" accent6="accent6" hlink="hlink" folHlink="folHlink"/>
  <p:sldLayoutIdLst>
    <p:sldLayoutId id="2147484344" r:id="rId1"/>
    <p:sldLayoutId id="2147484345" r:id="rId2"/>
    <p:sldLayoutId id="2147484346" r:id="rId3"/>
    <p:sldLayoutId id="2147484354" r:id="rId4"/>
    <p:sldLayoutId id="2147484347" r:id="rId5"/>
    <p:sldLayoutId id="2147484348" r:id="rId6"/>
    <p:sldLayoutId id="2147484349" r:id="rId7"/>
    <p:sldLayoutId id="2147484350" r:id="rId8"/>
    <p:sldLayoutId id="2147484352" r:id="rId9"/>
    <p:sldLayoutId id="2147484353" r:id="rId10"/>
  </p:sldLayoutIdLst>
  <p:hf hdr="0" ftr="0" dt="0"/>
  <p:txStyles>
    <p:titleStyle>
      <a:lvl1pPr algn="ctr" rtl="0" eaLnBrk="0" fontAlgn="base" hangingPunct="0">
        <a:spcBef>
          <a:spcPct val="0"/>
        </a:spcBef>
        <a:spcAft>
          <a:spcPct val="0"/>
        </a:spcAft>
        <a:defRPr lang="en-US" sz="4000" kern="1200" dirty="0">
          <a:solidFill>
            <a:schemeClr val="bg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olossaltechnologies.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hyperlink" Target="http://in.linkedin.com/in/harithapliyal" TargetMode="External"/><Relationship Id="rId4" Type="http://schemas.openxmlformats.org/officeDocument/2006/relationships/hyperlink" Target="mailto:hari.prasad@pm-learn.co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txBox="1">
            <a:spLocks/>
          </p:cNvSpPr>
          <p:nvPr/>
        </p:nvSpPr>
        <p:spPr bwMode="auto">
          <a:xfrm>
            <a:off x="238125" y="928688"/>
            <a:ext cx="8677275" cy="1828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914400">
              <a:spcBef>
                <a:spcPct val="0"/>
              </a:spcBef>
              <a:buFontTx/>
              <a:buNone/>
            </a:pPr>
            <a:r>
              <a:rPr lang="en-IN" altLang="en-US" sz="2800" b="1" dirty="0"/>
              <a:t>Software Size Estimation Techniques</a:t>
            </a:r>
          </a:p>
          <a:p>
            <a:pPr algn="ctr" defTabSz="914400">
              <a:spcBef>
                <a:spcPct val="0"/>
              </a:spcBef>
              <a:buFontTx/>
              <a:buNone/>
            </a:pPr>
            <a:r>
              <a:rPr lang="en-IN" altLang="en-US" sz="2800" b="1" dirty="0"/>
              <a:t>3 day workshop</a:t>
            </a:r>
          </a:p>
          <a:p>
            <a:pPr algn="ctr" defTabSz="914400">
              <a:spcBef>
                <a:spcPct val="0"/>
              </a:spcBef>
              <a:buFontTx/>
              <a:buNone/>
            </a:pPr>
            <a:endParaRPr lang="en-IN" altLang="en-US" b="1" dirty="0"/>
          </a:p>
          <a:p>
            <a:pPr algn="ctr" defTabSz="914400">
              <a:spcBef>
                <a:spcPct val="0"/>
              </a:spcBef>
              <a:buFontTx/>
              <a:buNone/>
            </a:pPr>
            <a:r>
              <a:rPr lang="en-US" altLang="en-US" b="1" dirty="0"/>
              <a:t>Mercedes Benz</a:t>
            </a:r>
          </a:p>
        </p:txBody>
      </p:sp>
      <p:sp>
        <p:nvSpPr>
          <p:cNvPr id="8195"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1FAFAE4-334D-4A52-AA40-907BD7AEA1B7}" type="slidenum">
              <a:rPr lang="en-US" altLang="en-US" smtClean="0"/>
              <a:pPr/>
              <a:t>1</a:t>
            </a:fld>
            <a:endParaRPr lang="en-US" altLang="en-US"/>
          </a:p>
        </p:txBody>
      </p:sp>
      <p:sp>
        <p:nvSpPr>
          <p:cNvPr id="8196" name="Subtitle 2"/>
          <p:cNvSpPr txBox="1">
            <a:spLocks/>
          </p:cNvSpPr>
          <p:nvPr/>
        </p:nvSpPr>
        <p:spPr bwMode="auto">
          <a:xfrm>
            <a:off x="271463" y="2757488"/>
            <a:ext cx="861060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914400">
              <a:buFont typeface="Arial" panose="020B0604020202020204" pitchFamily="34" charset="0"/>
              <a:buNone/>
            </a:pPr>
            <a:r>
              <a:rPr lang="en-US" altLang="en-US" sz="1600" b="1" dirty="0"/>
              <a:t>Trainer	:</a:t>
            </a:r>
            <a:r>
              <a:rPr lang="en-GB" sz="1600" b="1" dirty="0"/>
              <a:t>Hari Prasad Thapliyal</a:t>
            </a:r>
            <a:endParaRPr lang="en-US" sz="1600" dirty="0"/>
          </a:p>
          <a:p>
            <a:pPr marL="914400" lvl="2" indent="0">
              <a:buNone/>
            </a:pPr>
            <a:r>
              <a:rPr lang="en-GB" sz="1400" dirty="0"/>
              <a:t>MBA, MCA, PGDOM, PGDFM, CIC, MCITP, MCTS, CSM</a:t>
            </a:r>
            <a:endParaRPr lang="en-US" sz="1400" dirty="0"/>
          </a:p>
          <a:p>
            <a:pPr marL="914400" lvl="2" indent="0">
              <a:buNone/>
            </a:pPr>
            <a:r>
              <a:rPr lang="en-GB" sz="1400" dirty="0"/>
              <a:t>Mentor, Trainer &amp; Coach - PMP, PMI-ACP, PRINCE2, Agile </a:t>
            </a:r>
            <a:endParaRPr lang="en-US" sz="1400" dirty="0"/>
          </a:p>
          <a:p>
            <a:pPr defTabSz="914400">
              <a:buFont typeface="Arial" panose="020B0604020202020204" pitchFamily="34" charset="0"/>
              <a:buNone/>
            </a:pPr>
            <a:endParaRPr lang="en-US" altLang="en-US" sz="1000" dirty="0"/>
          </a:p>
          <a:p>
            <a:pPr defTabSz="914400">
              <a:buFont typeface="Arial" panose="020B0604020202020204" pitchFamily="34" charset="0"/>
              <a:buNone/>
            </a:pPr>
            <a:r>
              <a:rPr lang="en-US" altLang="en-US" sz="1400" dirty="0"/>
              <a:t>[</a:t>
            </a:r>
            <a:r>
              <a:rPr lang="en-US" altLang="en-US" sz="1400" b="1" dirty="0"/>
              <a:t>PMI-ACP 	: </a:t>
            </a:r>
            <a:r>
              <a:rPr lang="en-IN" altLang="en-US" sz="1400" dirty="0"/>
              <a:t>#318050</a:t>
            </a:r>
            <a:r>
              <a:rPr lang="en-US" altLang="en-US" sz="1400" b="1" dirty="0"/>
              <a:t>]</a:t>
            </a:r>
          </a:p>
          <a:p>
            <a:pPr defTabSz="914400">
              <a:buFont typeface="Arial" panose="020B0604020202020204" pitchFamily="34" charset="0"/>
              <a:buNone/>
            </a:pPr>
            <a:r>
              <a:rPr lang="en-US" altLang="en-US" sz="1400" b="1" dirty="0"/>
              <a:t>[PMP 	: </a:t>
            </a:r>
            <a:r>
              <a:rPr lang="en-IN" altLang="en-US" sz="1400" dirty="0"/>
              <a:t>#1563385</a:t>
            </a:r>
            <a:r>
              <a:rPr lang="en-US" altLang="en-US" sz="1400" b="1" dirty="0"/>
              <a:t>]</a:t>
            </a:r>
          </a:p>
        </p:txBody>
      </p:sp>
      <p:sp>
        <p:nvSpPr>
          <p:cNvPr id="8197" name="TextBox 11"/>
          <p:cNvSpPr txBox="1">
            <a:spLocks noChangeArrowheads="1"/>
          </p:cNvSpPr>
          <p:nvPr/>
        </p:nvSpPr>
        <p:spPr bwMode="auto">
          <a:xfrm>
            <a:off x="76200" y="5867400"/>
            <a:ext cx="906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000"/>
              <a:t>'PMI-ACP', 'PMI', and 'ACP' are a registered marks of the Project Management Institute, Inc.</a:t>
            </a:r>
          </a:p>
        </p:txBody>
      </p:sp>
      <p:sp>
        <p:nvSpPr>
          <p:cNvPr id="13" name="TextBox 12"/>
          <p:cNvSpPr txBox="1"/>
          <p:nvPr/>
        </p:nvSpPr>
        <p:spPr>
          <a:xfrm>
            <a:off x="161925" y="6019800"/>
            <a:ext cx="9067800" cy="553998"/>
          </a:xfrm>
          <a:prstGeom prst="rect">
            <a:avLst/>
          </a:prstGeom>
          <a:noFill/>
        </p:spPr>
        <p:txBody>
          <a:bodyPr>
            <a:spAutoFit/>
          </a:bodyPr>
          <a:lstStyle/>
          <a:p>
            <a:pPr defTabSz="914400" eaLnBrk="1" fontAlgn="auto" hangingPunct="1">
              <a:spcBef>
                <a:spcPts val="0"/>
              </a:spcBef>
              <a:spcAft>
                <a:spcPts val="0"/>
              </a:spcAft>
              <a:defRPr/>
            </a:pPr>
            <a:r>
              <a:rPr lang="en-US" sz="1000" b="1" u="sng" kern="0" dirty="0">
                <a:solidFill>
                  <a:srgbClr val="080808"/>
                </a:solidFill>
              </a:rPr>
              <a:t>This presentation copy is authorized only for Mercedes Benz, </a:t>
            </a:r>
            <a:r>
              <a:rPr lang="en-US" sz="1000" b="1" u="sng" kern="0" dirty="0" err="1">
                <a:solidFill>
                  <a:srgbClr val="080808"/>
                </a:solidFill>
              </a:rPr>
              <a:t>Indiranagar</a:t>
            </a:r>
            <a:r>
              <a:rPr lang="en-US" sz="1000" b="1" u="sng" kern="0" dirty="0">
                <a:solidFill>
                  <a:srgbClr val="080808"/>
                </a:solidFill>
              </a:rPr>
              <a:t>, Bangalore workshop conducted on 05-06-07-Apr-16.</a:t>
            </a:r>
          </a:p>
          <a:p>
            <a:pPr defTabSz="914400" eaLnBrk="1" fontAlgn="auto" hangingPunct="1">
              <a:spcBef>
                <a:spcPts val="0"/>
              </a:spcBef>
              <a:spcAft>
                <a:spcPts val="0"/>
              </a:spcAft>
              <a:defRPr/>
            </a:pPr>
            <a:endParaRPr lang="en-US" sz="1000" kern="0" dirty="0">
              <a:solidFill>
                <a:srgbClr val="080808"/>
              </a:solidFill>
            </a:endParaRPr>
          </a:p>
          <a:p>
            <a:pPr defTabSz="914400" eaLnBrk="1" fontAlgn="auto" hangingPunct="1">
              <a:spcBef>
                <a:spcPts val="0"/>
              </a:spcBef>
              <a:spcAft>
                <a:spcPts val="0"/>
              </a:spcAft>
              <a:defRPr/>
            </a:pPr>
            <a:r>
              <a:rPr lang="en-US" sz="1000" kern="0" dirty="0">
                <a:solidFill>
                  <a:srgbClr val="080808"/>
                </a:solidFill>
              </a:rPr>
              <a:t>'PMI-ACP', 'PMI', and 'ACP' are a registered marks of the Project Management Institute, Inc.</a:t>
            </a:r>
          </a:p>
        </p:txBody>
      </p:sp>
      <p:sp>
        <p:nvSpPr>
          <p:cNvPr id="8199" name="TextBox 14"/>
          <p:cNvSpPr txBox="1">
            <a:spLocks noChangeArrowheads="1"/>
          </p:cNvSpPr>
          <p:nvPr/>
        </p:nvSpPr>
        <p:spPr bwMode="auto">
          <a:xfrm>
            <a:off x="292245" y="4472325"/>
            <a:ext cx="8683625"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2400" b="1" dirty="0">
                <a:solidFill>
                  <a:schemeClr val="tx1"/>
                </a:solidFill>
                <a:cs typeface="Arial" panose="020B0604020202020204" pitchFamily="34" charset="0"/>
              </a:rPr>
              <a:t>Colossal Technologies</a:t>
            </a:r>
          </a:p>
          <a:p>
            <a:r>
              <a:rPr lang="en-IN" altLang="en-US" sz="1200" dirty="0">
                <a:solidFill>
                  <a:schemeClr val="tx1"/>
                </a:solidFill>
                <a:cs typeface="Arial" panose="020B0604020202020204" pitchFamily="34" charset="0"/>
              </a:rPr>
              <a:t>#106, 18th Main, HAL 2nd Stage, </a:t>
            </a:r>
            <a:r>
              <a:rPr lang="en-IN" altLang="en-US" sz="1200" dirty="0" err="1">
                <a:solidFill>
                  <a:schemeClr val="tx1"/>
                </a:solidFill>
                <a:cs typeface="Arial" panose="020B0604020202020204" pitchFamily="34" charset="0"/>
              </a:rPr>
              <a:t>Indiranagar</a:t>
            </a:r>
            <a:endParaRPr lang="en-IN" altLang="en-US" sz="1200" dirty="0">
              <a:solidFill>
                <a:schemeClr val="tx1"/>
              </a:solidFill>
              <a:cs typeface="Arial" panose="020B0604020202020204" pitchFamily="34" charset="0"/>
            </a:endParaRPr>
          </a:p>
          <a:p>
            <a:r>
              <a:rPr lang="en-IN" altLang="en-US" sz="1200" dirty="0">
                <a:solidFill>
                  <a:schemeClr val="tx1"/>
                </a:solidFill>
                <a:cs typeface="Arial" panose="020B0604020202020204" pitchFamily="34" charset="0"/>
              </a:rPr>
              <a:t>Bangalore, Karnataka 560008</a:t>
            </a:r>
          </a:p>
          <a:p>
            <a:r>
              <a:rPr lang="en-IN" altLang="en-US" sz="1200" dirty="0">
                <a:solidFill>
                  <a:schemeClr val="tx1"/>
                </a:solidFill>
                <a:cs typeface="Arial" panose="020B0604020202020204" pitchFamily="34" charset="0"/>
                <a:hlinkClick r:id="rId3"/>
              </a:rPr>
              <a:t>http://www.colossaltechnologies.com</a:t>
            </a:r>
            <a:endParaRPr lang="en-IN" altLang="en-US" sz="1200" dirty="0">
              <a:solidFill>
                <a:schemeClr val="tx1"/>
              </a:solidFill>
              <a:cs typeface="Arial" panose="020B0604020202020204" pitchFamily="34" charset="0"/>
            </a:endParaRPr>
          </a:p>
          <a:p>
            <a:endParaRPr lang="en-IN" altLang="en-US" sz="1200" dirty="0">
              <a:solidFill>
                <a:schemeClr val="tx1"/>
              </a:solidFill>
              <a:cs typeface="Arial" panose="020B0604020202020204" pitchFamily="34" charset="0"/>
            </a:endParaRPr>
          </a:p>
          <a:p>
            <a:r>
              <a:rPr lang="en-IN" altLang="en-US" sz="1200" dirty="0">
                <a:solidFill>
                  <a:schemeClr val="tx1"/>
                </a:solidFill>
                <a:cs typeface="Arial" panose="020B0604020202020204" pitchFamily="34" charset="0"/>
              </a:rPr>
              <a:t>Content related queries please write to hari.prasad@vedavit-ps.com</a:t>
            </a:r>
            <a:endParaRPr lang="en-IN" altLang="en-US" dirty="0">
              <a:solidFill>
                <a:schemeClr val="tx1"/>
              </a:solidFill>
              <a:cs typeface="Arial" panose="020B0604020202020204" pitchFamily="34" charset="0"/>
            </a:endParaRPr>
          </a:p>
          <a:p>
            <a:r>
              <a:rPr lang="en-IN" altLang="en-US" dirty="0">
                <a:solidFill>
                  <a:schemeClr val="tx1"/>
                </a:solidFill>
                <a:cs typeface="Arial" panose="020B0604020202020204" pitchFamily="34" charset="0"/>
              </a:rPr>
              <a:t>		</a:t>
            </a:r>
            <a:r>
              <a:rPr lang="en-IN" altLang="en-US" sz="1400" dirty="0">
                <a:solidFill>
                  <a:schemeClr val="tx1"/>
                </a:solidFill>
                <a:cs typeface="Arial" panose="020B0604020202020204" pitchFamily="34" charset="0"/>
              </a:rPr>
              <a:t>			</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1113" y="30972"/>
            <a:ext cx="2162887" cy="69927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endParaRPr lang="en-US"/>
          </a:p>
        </p:txBody>
      </p:sp>
      <p:sp>
        <p:nvSpPr>
          <p:cNvPr id="7" name="Content Placeholder 6"/>
          <p:cNvSpPr>
            <a:spLocks noGrp="1"/>
          </p:cNvSpPr>
          <p:nvPr>
            <p:ph idx="1"/>
          </p:nvPr>
        </p:nvSpPr>
        <p:spPr/>
        <p:txBody>
          <a:bodyPr/>
          <a:lstStyle/>
          <a:p>
            <a:r>
              <a:rPr lang="en-IN" dirty="0"/>
              <a:t>How many data elements are there in the following line chart</a:t>
            </a:r>
          </a:p>
          <a:p>
            <a:r>
              <a:rPr lang="en-IN" b="1" i="1" dirty="0" err="1"/>
              <a:t>Ans</a:t>
            </a:r>
            <a:r>
              <a:rPr lang="en-IN" b="1" i="1" dirty="0"/>
              <a:t>: 2 data elements. </a:t>
            </a:r>
            <a:r>
              <a:rPr lang="en-IN" b="1" i="1" dirty="0" err="1"/>
              <a:t>Flavor</a:t>
            </a:r>
            <a:r>
              <a:rPr lang="en-IN" b="1" i="1" dirty="0"/>
              <a:t> and Month</a:t>
            </a:r>
            <a:endParaRPr lang="en-IN" dirty="0"/>
          </a:p>
          <a:p>
            <a:endParaRPr lang="en-US" dirty="0"/>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10</a:t>
            </a:fld>
            <a:endParaRPr lang="en-US"/>
          </a:p>
        </p:txBody>
      </p:sp>
      <p:pic>
        <p:nvPicPr>
          <p:cNvPr id="10" name="Content Placeholder 9"/>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1741104" y="2706466"/>
            <a:ext cx="5506218" cy="3172268"/>
          </a:xfrm>
        </p:spPr>
      </p:pic>
    </p:spTree>
    <p:extLst>
      <p:ext uri="{BB962C8B-B14F-4D97-AF65-F5344CB8AC3E}">
        <p14:creationId xmlns:p14="http://schemas.microsoft.com/office/powerpoint/2010/main" val="3936127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endParaRPr lang="en-US"/>
          </a:p>
        </p:txBody>
      </p:sp>
      <p:sp>
        <p:nvSpPr>
          <p:cNvPr id="7" name="Content Placeholder 6"/>
          <p:cNvSpPr>
            <a:spLocks noGrp="1"/>
          </p:cNvSpPr>
          <p:nvPr>
            <p:ph idx="1"/>
          </p:nvPr>
        </p:nvSpPr>
        <p:spPr/>
        <p:txBody>
          <a:bodyPr/>
          <a:lstStyle/>
          <a:p>
            <a:r>
              <a:rPr lang="en-IN" dirty="0"/>
              <a:t>How many DET?</a:t>
            </a:r>
          </a:p>
          <a:p>
            <a:r>
              <a:rPr lang="en-IN" b="1" dirty="0" err="1"/>
              <a:t>Ans</a:t>
            </a:r>
            <a:r>
              <a:rPr lang="en-IN" b="1" dirty="0"/>
              <a:t>: 3</a:t>
            </a:r>
          </a:p>
          <a:p>
            <a:endParaRPr lang="en-US" dirty="0"/>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11</a:t>
            </a:fld>
            <a:endParaRPr lang="en-US"/>
          </a:p>
        </p:txBody>
      </p:sp>
      <p:pic>
        <p:nvPicPr>
          <p:cNvPr id="10" name="Content Placeholder 9"/>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807523" y="2320650"/>
            <a:ext cx="7373379" cy="3943900"/>
          </a:xfrm>
        </p:spPr>
      </p:pic>
    </p:spTree>
    <p:extLst>
      <p:ext uri="{BB962C8B-B14F-4D97-AF65-F5344CB8AC3E}">
        <p14:creationId xmlns:p14="http://schemas.microsoft.com/office/powerpoint/2010/main" val="2721485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endParaRPr lang="en-US"/>
          </a:p>
        </p:txBody>
      </p:sp>
      <p:sp>
        <p:nvSpPr>
          <p:cNvPr id="7" name="Content Placeholder 6"/>
          <p:cNvSpPr>
            <a:spLocks noGrp="1"/>
          </p:cNvSpPr>
          <p:nvPr>
            <p:ph idx="1"/>
          </p:nvPr>
        </p:nvSpPr>
        <p:spPr/>
        <p:txBody>
          <a:bodyPr/>
          <a:lstStyle/>
          <a:p>
            <a:r>
              <a:rPr lang="en-US" b="1" dirty="0" err="1"/>
              <a:t>Ans</a:t>
            </a:r>
            <a:r>
              <a:rPr lang="en-US" b="1" dirty="0"/>
              <a:t>: 2 </a:t>
            </a:r>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12</a:t>
            </a:fld>
            <a:endParaRPr lang="en-US"/>
          </a:p>
        </p:txBody>
      </p:sp>
      <p:pic>
        <p:nvPicPr>
          <p:cNvPr id="10" name="Content Placeholder 9"/>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2123315" y="1822304"/>
            <a:ext cx="4763165" cy="2086266"/>
          </a:xfrm>
        </p:spPr>
      </p:pic>
    </p:spTree>
    <p:extLst>
      <p:ext uri="{BB962C8B-B14F-4D97-AF65-F5344CB8AC3E}">
        <p14:creationId xmlns:p14="http://schemas.microsoft.com/office/powerpoint/2010/main" val="2521639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endParaRPr lang="en-US"/>
          </a:p>
        </p:txBody>
      </p:sp>
      <p:sp>
        <p:nvSpPr>
          <p:cNvPr id="7" name="Content Placeholder 6"/>
          <p:cNvSpPr>
            <a:spLocks noGrp="1"/>
          </p:cNvSpPr>
          <p:nvPr>
            <p:ph idx="1"/>
          </p:nvPr>
        </p:nvSpPr>
        <p:spPr/>
        <p:txBody>
          <a:bodyPr/>
          <a:lstStyle/>
          <a:p>
            <a:r>
              <a:rPr lang="en-IN" dirty="0" err="1"/>
              <a:t>Ans</a:t>
            </a:r>
            <a:r>
              <a:rPr lang="en-IN" dirty="0"/>
              <a:t>: only 2 data elements - user session and day of week </a:t>
            </a:r>
            <a:endParaRPr lang="en-US" dirty="0"/>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13</a:t>
            </a:fld>
            <a:endParaRPr lang="en-US"/>
          </a:p>
        </p:txBody>
      </p:sp>
      <p:pic>
        <p:nvPicPr>
          <p:cNvPr id="10" name="Content Placeholder 9"/>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564602" y="2430202"/>
            <a:ext cx="7859222" cy="3724795"/>
          </a:xfrm>
        </p:spPr>
      </p:pic>
    </p:spTree>
    <p:extLst>
      <p:ext uri="{BB962C8B-B14F-4D97-AF65-F5344CB8AC3E}">
        <p14:creationId xmlns:p14="http://schemas.microsoft.com/office/powerpoint/2010/main" val="1748472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endParaRPr lang="en-US"/>
          </a:p>
        </p:txBody>
      </p:sp>
      <p:sp>
        <p:nvSpPr>
          <p:cNvPr id="7" name="Content Placeholder 6"/>
          <p:cNvSpPr>
            <a:spLocks noGrp="1"/>
          </p:cNvSpPr>
          <p:nvPr>
            <p:ph idx="1"/>
          </p:nvPr>
        </p:nvSpPr>
        <p:spPr/>
        <p:txBody>
          <a:bodyPr/>
          <a:lstStyle/>
          <a:p>
            <a:r>
              <a:rPr lang="en-IN" dirty="0"/>
              <a:t>Days, Hits, % of Total Hits and User Sessions all have recursive data.</a:t>
            </a:r>
          </a:p>
          <a:p>
            <a:r>
              <a:rPr lang="en-IN" dirty="0" err="1"/>
              <a:t>Ans</a:t>
            </a:r>
            <a:r>
              <a:rPr lang="en-IN" dirty="0"/>
              <a:t>: 10</a:t>
            </a:r>
          </a:p>
          <a:p>
            <a:endParaRPr lang="en-US" dirty="0"/>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14</a:t>
            </a:fld>
            <a:endParaRPr lang="en-US"/>
          </a:p>
        </p:txBody>
      </p:sp>
      <p:pic>
        <p:nvPicPr>
          <p:cNvPr id="10" name="Content Placeholder 9"/>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511725" y="2247900"/>
            <a:ext cx="7964976" cy="4089400"/>
          </a:xfrm>
        </p:spPr>
      </p:pic>
    </p:spTree>
    <p:extLst>
      <p:ext uri="{BB962C8B-B14F-4D97-AF65-F5344CB8AC3E}">
        <p14:creationId xmlns:p14="http://schemas.microsoft.com/office/powerpoint/2010/main" val="3996838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endParaRPr lang="en-US"/>
          </a:p>
        </p:txBody>
      </p:sp>
      <p:sp>
        <p:nvSpPr>
          <p:cNvPr id="11" name="Subtitle 10"/>
          <p:cNvSpPr>
            <a:spLocks noGrp="1"/>
          </p:cNvSpPr>
          <p:nvPr>
            <p:ph type="subTitle" idx="1"/>
          </p:nvPr>
        </p:nvSpPr>
        <p:spPr/>
        <p:txBody>
          <a:bodyPr/>
          <a:lstStyle/>
          <a:p>
            <a:endParaRPr lang="en-US"/>
          </a:p>
        </p:txBody>
      </p:sp>
      <p:sp>
        <p:nvSpPr>
          <p:cNvPr id="5" name="Slide Number Placeholder 4"/>
          <p:cNvSpPr>
            <a:spLocks noGrp="1"/>
          </p:cNvSpPr>
          <p:nvPr>
            <p:ph type="sldNum" sz="quarter" idx="10"/>
          </p:nvPr>
        </p:nvSpPr>
        <p:spPr/>
        <p:txBody>
          <a:bodyPr/>
          <a:lstStyle/>
          <a:p>
            <a:pPr>
              <a:defRPr/>
            </a:pPr>
            <a:fld id="{CA682AE9-83CC-481D-AF67-8C3781C5AA7E}" type="slidenum">
              <a:rPr lang="en-US" smtClean="0"/>
              <a:pPr>
                <a:defRPr/>
              </a:pPr>
              <a:t>15</a:t>
            </a:fld>
            <a:endParaRPr lang="en-US"/>
          </a:p>
        </p:txBody>
      </p:sp>
    </p:spTree>
    <p:extLst>
      <p:ext uri="{BB962C8B-B14F-4D97-AF65-F5344CB8AC3E}">
        <p14:creationId xmlns:p14="http://schemas.microsoft.com/office/powerpoint/2010/main" val="782430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endParaRPr lang="en-US"/>
          </a:p>
        </p:txBody>
      </p:sp>
      <p:sp>
        <p:nvSpPr>
          <p:cNvPr id="7" name="Content Placeholder 6"/>
          <p:cNvSpPr>
            <a:spLocks noGrp="1"/>
          </p:cNvSpPr>
          <p:nvPr>
            <p:ph idx="1"/>
          </p:nvPr>
        </p:nvSpPr>
        <p:spPr/>
        <p:txBody>
          <a:bodyPr/>
          <a:lstStyle/>
          <a:p>
            <a:endParaRPr lang="en-US"/>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16</a:t>
            </a:fld>
            <a:endParaRPr lang="en-US"/>
          </a:p>
        </p:txBody>
      </p:sp>
      <p:pic>
        <p:nvPicPr>
          <p:cNvPr id="10" name="Content Placeholder 9"/>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1524000" y="1814278"/>
            <a:ext cx="6852223" cy="4678597"/>
          </a:xfrm>
        </p:spPr>
      </p:pic>
    </p:spTree>
    <p:extLst>
      <p:ext uri="{BB962C8B-B14F-4D97-AF65-F5344CB8AC3E}">
        <p14:creationId xmlns:p14="http://schemas.microsoft.com/office/powerpoint/2010/main" val="3880947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endParaRPr lang="en-US"/>
          </a:p>
        </p:txBody>
      </p:sp>
      <p:sp>
        <p:nvSpPr>
          <p:cNvPr id="7" name="Content Placeholder 6"/>
          <p:cNvSpPr>
            <a:spLocks noGrp="1"/>
          </p:cNvSpPr>
          <p:nvPr>
            <p:ph idx="1"/>
          </p:nvPr>
        </p:nvSpPr>
        <p:spPr/>
        <p:txBody>
          <a:bodyPr/>
          <a:lstStyle/>
          <a:p>
            <a:endParaRPr lang="en-US"/>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17</a:t>
            </a:fld>
            <a:endParaRPr lang="en-US"/>
          </a:p>
        </p:txBody>
      </p:sp>
      <p:pic>
        <p:nvPicPr>
          <p:cNvPr id="10" name="Content Placeholder 9"/>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1769218" y="1565275"/>
            <a:ext cx="6570133" cy="4927600"/>
          </a:xfrm>
        </p:spPr>
      </p:pic>
    </p:spTree>
    <p:extLst>
      <p:ext uri="{BB962C8B-B14F-4D97-AF65-F5344CB8AC3E}">
        <p14:creationId xmlns:p14="http://schemas.microsoft.com/office/powerpoint/2010/main" val="4270158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endParaRPr lang="en-US"/>
          </a:p>
        </p:txBody>
      </p:sp>
      <p:sp>
        <p:nvSpPr>
          <p:cNvPr id="7" name="Content Placeholder 6"/>
          <p:cNvSpPr>
            <a:spLocks noGrp="1"/>
          </p:cNvSpPr>
          <p:nvPr>
            <p:ph idx="1"/>
          </p:nvPr>
        </p:nvSpPr>
        <p:spPr/>
        <p:txBody>
          <a:bodyPr/>
          <a:lstStyle/>
          <a:p>
            <a:endParaRPr lang="en-US"/>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18</a:t>
            </a:fld>
            <a:endParaRPr lang="en-US"/>
          </a:p>
        </p:txBody>
      </p:sp>
      <p:pic>
        <p:nvPicPr>
          <p:cNvPr id="10" name="Content Placeholder 9"/>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2057400" y="2133600"/>
            <a:ext cx="5537518" cy="4297565"/>
          </a:xfrm>
        </p:spPr>
      </p:pic>
    </p:spTree>
    <p:extLst>
      <p:ext uri="{BB962C8B-B14F-4D97-AF65-F5344CB8AC3E}">
        <p14:creationId xmlns:p14="http://schemas.microsoft.com/office/powerpoint/2010/main" val="2729345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endParaRPr lang="en-US"/>
          </a:p>
        </p:txBody>
      </p:sp>
      <p:sp>
        <p:nvSpPr>
          <p:cNvPr id="7" name="Content Placeholder 6"/>
          <p:cNvSpPr>
            <a:spLocks noGrp="1"/>
          </p:cNvSpPr>
          <p:nvPr>
            <p:ph idx="1"/>
          </p:nvPr>
        </p:nvSpPr>
        <p:spPr/>
        <p:txBody>
          <a:bodyPr/>
          <a:lstStyle/>
          <a:p>
            <a:endParaRPr lang="en-US"/>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19</a:t>
            </a:fld>
            <a:endParaRPr lang="en-US"/>
          </a:p>
        </p:txBody>
      </p:sp>
      <p:pic>
        <p:nvPicPr>
          <p:cNvPr id="10" name="Content Placeholder 9"/>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2362200" y="2230582"/>
            <a:ext cx="5740690" cy="4006659"/>
          </a:xfrm>
        </p:spPr>
      </p:pic>
    </p:spTree>
    <p:extLst>
      <p:ext uri="{BB962C8B-B14F-4D97-AF65-F5344CB8AC3E}">
        <p14:creationId xmlns:p14="http://schemas.microsoft.com/office/powerpoint/2010/main" val="3687922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5"/>
          <p:cNvSpPr>
            <a:spLocks noGrp="1"/>
          </p:cNvSpPr>
          <p:nvPr>
            <p:ph type="ctrTitle"/>
          </p:nvPr>
        </p:nvSpPr>
        <p:spPr/>
        <p:txBody>
          <a:bodyPr/>
          <a:lstStyle/>
          <a:p>
            <a:r>
              <a:rPr altLang="en-US" sz="4800" b="1" dirty="0">
                <a:solidFill>
                  <a:srgbClr val="000000"/>
                </a:solidFill>
              </a:rPr>
              <a:t>Case Studies</a:t>
            </a:r>
            <a:endParaRPr altLang="en-US" sz="2400" dirty="0"/>
          </a:p>
        </p:txBody>
      </p:sp>
      <p:sp>
        <p:nvSpPr>
          <p:cNvPr id="13316" name="Slide Number Placeholder 5"/>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52E3688-26F2-4692-99D8-36BD8A0DFC0E}" type="slidenum">
              <a:rPr lang="en-US" altLang="en-US" smtClean="0"/>
              <a:pPr/>
              <a:t>2</a:t>
            </a:fld>
            <a:endParaRPr lang="en-US" alt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endParaRPr lang="en-US"/>
          </a:p>
        </p:txBody>
      </p:sp>
      <p:sp>
        <p:nvSpPr>
          <p:cNvPr id="7" name="Content Placeholder 6"/>
          <p:cNvSpPr>
            <a:spLocks noGrp="1"/>
          </p:cNvSpPr>
          <p:nvPr>
            <p:ph idx="1"/>
          </p:nvPr>
        </p:nvSpPr>
        <p:spPr/>
        <p:txBody>
          <a:bodyPr/>
          <a:lstStyle/>
          <a:p>
            <a:endParaRPr lang="en-US"/>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20</a:t>
            </a:fld>
            <a:endParaRPr lang="en-US"/>
          </a:p>
        </p:txBody>
      </p:sp>
      <p:pic>
        <p:nvPicPr>
          <p:cNvPr id="10" name="Content Placeholder 9"/>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2438400" y="2819400"/>
            <a:ext cx="4802372" cy="2130506"/>
          </a:xfrm>
        </p:spPr>
      </p:pic>
    </p:spTree>
    <p:extLst>
      <p:ext uri="{BB962C8B-B14F-4D97-AF65-F5344CB8AC3E}">
        <p14:creationId xmlns:p14="http://schemas.microsoft.com/office/powerpoint/2010/main" val="3845906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endParaRPr lang="en-US"/>
          </a:p>
        </p:txBody>
      </p:sp>
      <p:sp>
        <p:nvSpPr>
          <p:cNvPr id="7" name="Content Placeholder 6"/>
          <p:cNvSpPr>
            <a:spLocks noGrp="1"/>
          </p:cNvSpPr>
          <p:nvPr>
            <p:ph idx="1"/>
          </p:nvPr>
        </p:nvSpPr>
        <p:spPr/>
        <p:txBody>
          <a:bodyPr/>
          <a:lstStyle/>
          <a:p>
            <a:endParaRPr lang="en-US"/>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21</a:t>
            </a:fld>
            <a:endParaRPr lang="en-US"/>
          </a:p>
        </p:txBody>
      </p:sp>
      <p:pic>
        <p:nvPicPr>
          <p:cNvPr id="10" name="Content Placeholder 9"/>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1752600" y="1639707"/>
            <a:ext cx="6461654" cy="4846241"/>
          </a:xfrm>
        </p:spPr>
      </p:pic>
    </p:spTree>
    <p:extLst>
      <p:ext uri="{BB962C8B-B14F-4D97-AF65-F5344CB8AC3E}">
        <p14:creationId xmlns:p14="http://schemas.microsoft.com/office/powerpoint/2010/main" val="3086389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endParaRPr lang="en-US"/>
          </a:p>
        </p:txBody>
      </p:sp>
      <p:sp>
        <p:nvSpPr>
          <p:cNvPr id="7" name="Content Placeholder 6"/>
          <p:cNvSpPr>
            <a:spLocks noGrp="1"/>
          </p:cNvSpPr>
          <p:nvPr>
            <p:ph idx="1"/>
          </p:nvPr>
        </p:nvSpPr>
        <p:spPr/>
        <p:txBody>
          <a:bodyPr/>
          <a:lstStyle/>
          <a:p>
            <a:endParaRPr lang="en-US"/>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22</a:t>
            </a:fld>
            <a:endParaRPr lang="en-US"/>
          </a:p>
        </p:txBody>
      </p:sp>
      <p:pic>
        <p:nvPicPr>
          <p:cNvPr id="10" name="Content Placeholder 9"/>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2286000" y="2819400"/>
            <a:ext cx="5117336" cy="2497259"/>
          </a:xfrm>
        </p:spPr>
      </p:pic>
    </p:spTree>
    <p:extLst>
      <p:ext uri="{BB962C8B-B14F-4D97-AF65-F5344CB8AC3E}">
        <p14:creationId xmlns:p14="http://schemas.microsoft.com/office/powerpoint/2010/main" val="1631203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endParaRPr lang="en-US"/>
          </a:p>
        </p:txBody>
      </p:sp>
      <p:sp>
        <p:nvSpPr>
          <p:cNvPr id="7" name="Content Placeholder 6"/>
          <p:cNvSpPr>
            <a:spLocks noGrp="1"/>
          </p:cNvSpPr>
          <p:nvPr>
            <p:ph idx="1"/>
          </p:nvPr>
        </p:nvSpPr>
        <p:spPr/>
        <p:txBody>
          <a:bodyPr/>
          <a:lstStyle/>
          <a:p>
            <a:endParaRPr lang="en-US"/>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23</a:t>
            </a:fld>
            <a:endParaRPr lang="en-US"/>
          </a:p>
        </p:txBody>
      </p:sp>
      <p:pic>
        <p:nvPicPr>
          <p:cNvPr id="10" name="Content Placeholder 9"/>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2057400" y="2971800"/>
            <a:ext cx="5350153" cy="2336701"/>
          </a:xfrm>
        </p:spPr>
      </p:pic>
    </p:spTree>
    <p:extLst>
      <p:ext uri="{BB962C8B-B14F-4D97-AF65-F5344CB8AC3E}">
        <p14:creationId xmlns:p14="http://schemas.microsoft.com/office/powerpoint/2010/main" val="4236556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endParaRPr lang="en-US"/>
          </a:p>
        </p:txBody>
      </p:sp>
      <p:sp>
        <p:nvSpPr>
          <p:cNvPr id="7" name="Content Placeholder 6"/>
          <p:cNvSpPr>
            <a:spLocks noGrp="1"/>
          </p:cNvSpPr>
          <p:nvPr>
            <p:ph idx="1"/>
          </p:nvPr>
        </p:nvSpPr>
        <p:spPr/>
        <p:txBody>
          <a:bodyPr/>
          <a:lstStyle/>
          <a:p>
            <a:endParaRPr lang="en-US"/>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24</a:t>
            </a:fld>
            <a:endParaRPr lang="en-US"/>
          </a:p>
        </p:txBody>
      </p:sp>
      <p:pic>
        <p:nvPicPr>
          <p:cNvPr id="10" name="Content Placeholder 9"/>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1752600" y="2971800"/>
            <a:ext cx="5881168" cy="1825706"/>
          </a:xfrm>
        </p:spPr>
      </p:pic>
    </p:spTree>
    <p:extLst>
      <p:ext uri="{BB962C8B-B14F-4D97-AF65-F5344CB8AC3E}">
        <p14:creationId xmlns:p14="http://schemas.microsoft.com/office/powerpoint/2010/main" val="2844054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endParaRPr lang="en-US"/>
          </a:p>
        </p:txBody>
      </p:sp>
      <p:sp>
        <p:nvSpPr>
          <p:cNvPr id="7" name="Content Placeholder 6"/>
          <p:cNvSpPr>
            <a:spLocks noGrp="1"/>
          </p:cNvSpPr>
          <p:nvPr>
            <p:ph idx="1"/>
          </p:nvPr>
        </p:nvSpPr>
        <p:spPr/>
        <p:txBody>
          <a:bodyPr/>
          <a:lstStyle/>
          <a:p>
            <a:endParaRPr lang="en-US"/>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25</a:t>
            </a:fld>
            <a:endParaRPr lang="en-US"/>
          </a:p>
        </p:txBody>
      </p:sp>
      <p:pic>
        <p:nvPicPr>
          <p:cNvPr id="10" name="Content Placeholder 9"/>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1371600" y="1295400"/>
            <a:ext cx="6722533" cy="5041900"/>
          </a:xfrm>
        </p:spPr>
      </p:pic>
    </p:spTree>
    <p:extLst>
      <p:ext uri="{BB962C8B-B14F-4D97-AF65-F5344CB8AC3E}">
        <p14:creationId xmlns:p14="http://schemas.microsoft.com/office/powerpoint/2010/main" val="1619627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endParaRPr lang="en-US"/>
          </a:p>
        </p:txBody>
      </p:sp>
      <p:sp>
        <p:nvSpPr>
          <p:cNvPr id="7" name="Content Placeholder 6"/>
          <p:cNvSpPr>
            <a:spLocks noGrp="1"/>
          </p:cNvSpPr>
          <p:nvPr>
            <p:ph idx="1"/>
          </p:nvPr>
        </p:nvSpPr>
        <p:spPr/>
        <p:txBody>
          <a:bodyPr/>
          <a:lstStyle/>
          <a:p>
            <a:endParaRPr lang="en-US"/>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26</a:t>
            </a:fld>
            <a:endParaRPr lang="en-US"/>
          </a:p>
        </p:txBody>
      </p:sp>
      <p:pic>
        <p:nvPicPr>
          <p:cNvPr id="10" name="Content Placeholder 9"/>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2469868" y="1524000"/>
            <a:ext cx="5073932" cy="5014238"/>
          </a:xfrm>
        </p:spPr>
      </p:pic>
    </p:spTree>
    <p:extLst>
      <p:ext uri="{BB962C8B-B14F-4D97-AF65-F5344CB8AC3E}">
        <p14:creationId xmlns:p14="http://schemas.microsoft.com/office/powerpoint/2010/main" val="507659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endParaRPr lang="en-US"/>
          </a:p>
        </p:txBody>
      </p:sp>
      <p:sp>
        <p:nvSpPr>
          <p:cNvPr id="7" name="Content Placeholder 6"/>
          <p:cNvSpPr>
            <a:spLocks noGrp="1"/>
          </p:cNvSpPr>
          <p:nvPr>
            <p:ph idx="1"/>
          </p:nvPr>
        </p:nvSpPr>
        <p:spPr/>
        <p:txBody>
          <a:bodyPr/>
          <a:lstStyle/>
          <a:p>
            <a:endParaRPr lang="en-US"/>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27</a:t>
            </a:fld>
            <a:endParaRPr lang="en-US"/>
          </a:p>
        </p:txBody>
      </p:sp>
      <p:pic>
        <p:nvPicPr>
          <p:cNvPr id="10" name="Content Placeholder 9"/>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2469868" y="1429498"/>
            <a:ext cx="4921532" cy="4863631"/>
          </a:xfrm>
        </p:spPr>
      </p:pic>
    </p:spTree>
    <p:extLst>
      <p:ext uri="{BB962C8B-B14F-4D97-AF65-F5344CB8AC3E}">
        <p14:creationId xmlns:p14="http://schemas.microsoft.com/office/powerpoint/2010/main" val="4183574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endParaRPr lang="en-US"/>
          </a:p>
        </p:txBody>
      </p:sp>
      <p:sp>
        <p:nvSpPr>
          <p:cNvPr id="7" name="Content Placeholder 6"/>
          <p:cNvSpPr>
            <a:spLocks noGrp="1"/>
          </p:cNvSpPr>
          <p:nvPr>
            <p:ph idx="1"/>
          </p:nvPr>
        </p:nvSpPr>
        <p:spPr/>
        <p:txBody>
          <a:bodyPr/>
          <a:lstStyle/>
          <a:p>
            <a:endParaRPr lang="en-US"/>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28</a:t>
            </a:fld>
            <a:endParaRPr lang="en-US"/>
          </a:p>
        </p:txBody>
      </p:sp>
      <p:pic>
        <p:nvPicPr>
          <p:cNvPr id="10" name="Content Placeholder 9"/>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2784236" y="2667001"/>
            <a:ext cx="4515697" cy="2616338"/>
          </a:xfrm>
        </p:spPr>
      </p:pic>
    </p:spTree>
    <p:extLst>
      <p:ext uri="{BB962C8B-B14F-4D97-AF65-F5344CB8AC3E}">
        <p14:creationId xmlns:p14="http://schemas.microsoft.com/office/powerpoint/2010/main" val="2546289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endParaRPr lang="en-US"/>
          </a:p>
        </p:txBody>
      </p:sp>
      <p:sp>
        <p:nvSpPr>
          <p:cNvPr id="7" name="Content Placeholder 6"/>
          <p:cNvSpPr>
            <a:spLocks noGrp="1"/>
          </p:cNvSpPr>
          <p:nvPr>
            <p:ph idx="1"/>
          </p:nvPr>
        </p:nvSpPr>
        <p:spPr/>
        <p:txBody>
          <a:bodyPr/>
          <a:lstStyle/>
          <a:p>
            <a:endParaRPr lang="en-US"/>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29</a:t>
            </a:fld>
            <a:endParaRPr lang="en-US"/>
          </a:p>
        </p:txBody>
      </p:sp>
      <p:pic>
        <p:nvPicPr>
          <p:cNvPr id="10" name="Content Placeholder 9"/>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2401212" y="1280159"/>
            <a:ext cx="5371188" cy="5247238"/>
          </a:xfrm>
        </p:spPr>
      </p:pic>
    </p:spTree>
    <p:extLst>
      <p:ext uri="{BB962C8B-B14F-4D97-AF65-F5344CB8AC3E}">
        <p14:creationId xmlns:p14="http://schemas.microsoft.com/office/powerpoint/2010/main" val="4000174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IN" b="1" i="1" dirty="0"/>
              <a:t>How Many DET?</a:t>
            </a:r>
            <a:endParaRPr lang="en-US" dirty="0"/>
          </a:p>
        </p:txBody>
      </p:sp>
      <p:sp>
        <p:nvSpPr>
          <p:cNvPr id="9" name="Content Placeholder 8"/>
          <p:cNvSpPr>
            <a:spLocks noGrp="1"/>
          </p:cNvSpPr>
          <p:nvPr>
            <p:ph idx="1"/>
          </p:nvPr>
        </p:nvSpPr>
        <p:spPr>
          <a:xfrm>
            <a:off x="381000" y="762000"/>
            <a:ext cx="8229600" cy="685800"/>
          </a:xfrm>
        </p:spPr>
        <p:txBody>
          <a:bodyPr>
            <a:normAutofit fontScale="70000" lnSpcReduction="20000"/>
          </a:bodyPr>
          <a:lstStyle/>
          <a:p>
            <a:r>
              <a:rPr lang="en-IN" b="1" i="1" dirty="0"/>
              <a:t>Artist, Album Name, Publication Date, and Songs (number, title, duration)</a:t>
            </a:r>
            <a:endParaRPr lang="en-US" dirty="0"/>
          </a:p>
        </p:txBody>
      </p:sp>
      <p:sp>
        <p:nvSpPr>
          <p:cNvPr id="10" name="Content Placeholder 9"/>
          <p:cNvSpPr>
            <a:spLocks noGrp="1"/>
          </p:cNvSpPr>
          <p:nvPr>
            <p:ph sz="quarter" idx="13"/>
          </p:nvPr>
        </p:nvSpPr>
        <p:spPr/>
        <p:txBody>
          <a:bodyPr/>
          <a:lstStyle/>
          <a:p>
            <a:endParaRPr lang="en-US"/>
          </a:p>
        </p:txBody>
      </p:sp>
      <p:sp>
        <p:nvSpPr>
          <p:cNvPr id="4" name="Slide Number Placeholder 3"/>
          <p:cNvSpPr>
            <a:spLocks noGrp="1"/>
          </p:cNvSpPr>
          <p:nvPr>
            <p:ph type="sldNum" sz="quarter" idx="14"/>
          </p:nvPr>
        </p:nvSpPr>
        <p:spPr/>
        <p:txBody>
          <a:bodyPr/>
          <a:lstStyle/>
          <a:p>
            <a:pPr>
              <a:defRPr/>
            </a:pPr>
            <a:fld id="{3939164C-9DB0-4DFF-8B35-4EA2A61168AA}" type="slidenum">
              <a:rPr lang="en-US" smtClean="0"/>
              <a:pPr>
                <a:defRPr/>
              </a:pPr>
              <a:t>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925" y="1857375"/>
            <a:ext cx="6534150" cy="4391025"/>
          </a:xfrm>
          <a:prstGeom prst="rect">
            <a:avLst/>
          </a:prstGeom>
        </p:spPr>
      </p:pic>
    </p:spTree>
    <p:extLst>
      <p:ext uri="{BB962C8B-B14F-4D97-AF65-F5344CB8AC3E}">
        <p14:creationId xmlns:p14="http://schemas.microsoft.com/office/powerpoint/2010/main" val="1261606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endParaRPr lang="en-US"/>
          </a:p>
        </p:txBody>
      </p:sp>
      <p:sp>
        <p:nvSpPr>
          <p:cNvPr id="7" name="Content Placeholder 6"/>
          <p:cNvSpPr>
            <a:spLocks noGrp="1"/>
          </p:cNvSpPr>
          <p:nvPr>
            <p:ph idx="1"/>
          </p:nvPr>
        </p:nvSpPr>
        <p:spPr/>
        <p:txBody>
          <a:bodyPr/>
          <a:lstStyle/>
          <a:p>
            <a:endParaRPr lang="en-US"/>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30</a:t>
            </a:fld>
            <a:endParaRPr lang="en-US"/>
          </a:p>
        </p:txBody>
      </p:sp>
      <p:pic>
        <p:nvPicPr>
          <p:cNvPr id="10" name="Content Placeholder 9"/>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1426735" y="2511176"/>
            <a:ext cx="6134956" cy="3562847"/>
          </a:xfrm>
        </p:spPr>
      </p:pic>
    </p:spTree>
    <p:extLst>
      <p:ext uri="{BB962C8B-B14F-4D97-AF65-F5344CB8AC3E}">
        <p14:creationId xmlns:p14="http://schemas.microsoft.com/office/powerpoint/2010/main" val="588528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endParaRPr lang="en-US"/>
          </a:p>
        </p:txBody>
      </p:sp>
      <p:sp>
        <p:nvSpPr>
          <p:cNvPr id="7" name="Content Placeholder 6"/>
          <p:cNvSpPr>
            <a:spLocks noGrp="1"/>
          </p:cNvSpPr>
          <p:nvPr>
            <p:ph idx="1"/>
          </p:nvPr>
        </p:nvSpPr>
        <p:spPr/>
        <p:txBody>
          <a:bodyPr/>
          <a:lstStyle/>
          <a:p>
            <a:endParaRPr lang="en-US"/>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31</a:t>
            </a:fld>
            <a:endParaRPr lang="en-US"/>
          </a:p>
        </p:txBody>
      </p:sp>
      <p:pic>
        <p:nvPicPr>
          <p:cNvPr id="12" name="Content Placeholder 9"/>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45523" y="2382571"/>
            <a:ext cx="8097380" cy="3820058"/>
          </a:xfrm>
        </p:spPr>
      </p:pic>
    </p:spTree>
    <p:extLst>
      <p:ext uri="{BB962C8B-B14F-4D97-AF65-F5344CB8AC3E}">
        <p14:creationId xmlns:p14="http://schemas.microsoft.com/office/powerpoint/2010/main" val="1626715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32</a:t>
            </a:fld>
            <a:endParaRPr lang="en-US"/>
          </a:p>
        </p:txBody>
      </p:sp>
      <p:pic>
        <p:nvPicPr>
          <p:cNvPr id="7" name="Content Placeholder 6"/>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379413" y="2429914"/>
            <a:ext cx="8229600" cy="3725372"/>
          </a:xfrm>
        </p:spPr>
      </p:pic>
    </p:spTree>
    <p:extLst>
      <p:ext uri="{BB962C8B-B14F-4D97-AF65-F5344CB8AC3E}">
        <p14:creationId xmlns:p14="http://schemas.microsoft.com/office/powerpoint/2010/main" val="2503375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endParaRPr lang="en-US"/>
          </a:p>
        </p:txBody>
      </p:sp>
      <p:sp>
        <p:nvSpPr>
          <p:cNvPr id="7" name="Content Placeholder 6"/>
          <p:cNvSpPr>
            <a:spLocks noGrp="1"/>
          </p:cNvSpPr>
          <p:nvPr>
            <p:ph idx="1"/>
          </p:nvPr>
        </p:nvSpPr>
        <p:spPr/>
        <p:txBody>
          <a:bodyPr/>
          <a:lstStyle/>
          <a:p>
            <a:endParaRPr lang="en-US"/>
          </a:p>
        </p:txBody>
      </p:sp>
      <p:sp>
        <p:nvSpPr>
          <p:cNvPr id="8" name="Content Placeholder 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33</a:t>
            </a:fld>
            <a:endParaRPr lang="en-US"/>
          </a:p>
        </p:txBody>
      </p:sp>
      <p:pic>
        <p:nvPicPr>
          <p:cNvPr id="10" name="Content Placeholder 9"/>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1169524" y="3049414"/>
            <a:ext cx="6649378" cy="2486372"/>
          </a:xfrm>
        </p:spPr>
      </p:pic>
    </p:spTree>
    <p:extLst>
      <p:ext uri="{BB962C8B-B14F-4D97-AF65-F5344CB8AC3E}">
        <p14:creationId xmlns:p14="http://schemas.microsoft.com/office/powerpoint/2010/main" val="1248777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2069494"/>
            <a:ext cx="8229600" cy="2566612"/>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34</a:t>
            </a:fld>
            <a:endParaRPr lang="en-US"/>
          </a:p>
        </p:txBody>
      </p:sp>
    </p:spTree>
    <p:extLst>
      <p:ext uri="{BB962C8B-B14F-4D97-AF65-F5344CB8AC3E}">
        <p14:creationId xmlns:p14="http://schemas.microsoft.com/office/powerpoint/2010/main" val="1928523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2209800"/>
            <a:ext cx="6096000" cy="2286000"/>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35</a:t>
            </a:fld>
            <a:endParaRPr lang="en-US"/>
          </a:p>
        </p:txBody>
      </p:sp>
    </p:spTree>
    <p:extLst>
      <p:ext uri="{BB962C8B-B14F-4D97-AF65-F5344CB8AC3E}">
        <p14:creationId xmlns:p14="http://schemas.microsoft.com/office/powerpoint/2010/main" val="1394056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2087" y="1119187"/>
            <a:ext cx="6067425" cy="4467225"/>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36</a:t>
            </a:fld>
            <a:endParaRPr lang="en-US"/>
          </a:p>
        </p:txBody>
      </p:sp>
    </p:spTree>
    <p:extLst>
      <p:ext uri="{BB962C8B-B14F-4D97-AF65-F5344CB8AC3E}">
        <p14:creationId xmlns:p14="http://schemas.microsoft.com/office/powerpoint/2010/main" val="1280274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6032" y="762000"/>
            <a:ext cx="5819535" cy="5181600"/>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37</a:t>
            </a:fld>
            <a:endParaRPr lang="en-US"/>
          </a:p>
        </p:txBody>
      </p:sp>
    </p:spTree>
    <p:extLst>
      <p:ext uri="{BB962C8B-B14F-4D97-AF65-F5344CB8AC3E}">
        <p14:creationId xmlns:p14="http://schemas.microsoft.com/office/powerpoint/2010/main" val="2239943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6111" y="762000"/>
            <a:ext cx="5539377" cy="5181600"/>
          </a:xfrm>
        </p:spPr>
      </p:pic>
      <p:sp>
        <p:nvSpPr>
          <p:cNvPr id="9" name="Content Placeholder 8"/>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38</a:t>
            </a:fld>
            <a:endParaRPr lang="en-US"/>
          </a:p>
        </p:txBody>
      </p:sp>
    </p:spTree>
    <p:extLst>
      <p:ext uri="{BB962C8B-B14F-4D97-AF65-F5344CB8AC3E}">
        <p14:creationId xmlns:p14="http://schemas.microsoft.com/office/powerpoint/2010/main" val="802207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1924050"/>
            <a:ext cx="6096000" cy="2857500"/>
          </a:xfrm>
        </p:spPr>
      </p:pic>
      <p:sp>
        <p:nvSpPr>
          <p:cNvPr id="9" name="Content Placeholder 8"/>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39</a:t>
            </a:fld>
            <a:endParaRPr lang="en-US"/>
          </a:p>
        </p:txBody>
      </p:sp>
    </p:spTree>
    <p:extLst>
      <p:ext uri="{BB962C8B-B14F-4D97-AF65-F5344CB8AC3E}">
        <p14:creationId xmlns:p14="http://schemas.microsoft.com/office/powerpoint/2010/main" val="152373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3369" y="1524001"/>
            <a:ext cx="7043831" cy="3720436"/>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4</a:t>
            </a:fld>
            <a:endParaRPr lang="en-US"/>
          </a:p>
        </p:txBody>
      </p:sp>
      <p:sp>
        <p:nvSpPr>
          <p:cNvPr id="7" name="Rectangle 6"/>
          <p:cNvSpPr/>
          <p:nvPr/>
        </p:nvSpPr>
        <p:spPr>
          <a:xfrm>
            <a:off x="762000" y="5818835"/>
            <a:ext cx="7924800" cy="646331"/>
          </a:xfrm>
          <a:prstGeom prst="rect">
            <a:avLst/>
          </a:prstGeom>
        </p:spPr>
        <p:txBody>
          <a:bodyPr wrap="square">
            <a:spAutoFit/>
          </a:bodyPr>
          <a:lstStyle/>
          <a:p>
            <a:r>
              <a:rPr lang="en-IN" b="1" dirty="0">
                <a:solidFill>
                  <a:srgbClr val="123CEE"/>
                </a:solidFill>
              </a:rPr>
              <a:t>If customer click on any row then an Edit Screen is shown. What is the click functionality? How many FP for this functionality?</a:t>
            </a:r>
          </a:p>
        </p:txBody>
      </p:sp>
    </p:spTree>
    <p:extLst>
      <p:ext uri="{BB962C8B-B14F-4D97-AF65-F5344CB8AC3E}">
        <p14:creationId xmlns:p14="http://schemas.microsoft.com/office/powerpoint/2010/main" val="25361175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138" name="Picture 6" descr="Thanks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76800"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bwMode="auto">
          <a:xfrm>
            <a:off x="3505200" y="1905000"/>
            <a:ext cx="5638800" cy="4114800"/>
          </a:xfrm>
          <a:prstGeom prst="rect">
            <a:avLst/>
          </a:prstGeom>
          <a:noFill/>
          <a:ln w="9525">
            <a:noFill/>
            <a:miter lim="800000"/>
            <a:headEnd/>
            <a:tailEnd/>
          </a:ln>
        </p:spPr>
        <p:txBody>
          <a:bodyPr>
            <a:normAutofit/>
          </a:bodyPr>
          <a:lstStyle/>
          <a:p>
            <a:pPr marL="342900" indent="-342900" defTabSz="914400">
              <a:spcBef>
                <a:spcPct val="20000"/>
              </a:spcBef>
              <a:buFont typeface="Arial" charset="0"/>
              <a:buNone/>
              <a:defRPr/>
            </a:pPr>
            <a:endParaRPr lang="en-US" sz="2200" b="1" dirty="0">
              <a:solidFill>
                <a:schemeClr val="tx1"/>
              </a:solidFill>
              <a:latin typeface="+mn-lt"/>
            </a:endParaRPr>
          </a:p>
          <a:p>
            <a:pPr marL="342900" indent="-342900" defTabSz="914400">
              <a:spcBef>
                <a:spcPct val="20000"/>
              </a:spcBef>
              <a:buFont typeface="Arial" charset="0"/>
              <a:buNone/>
              <a:defRPr/>
            </a:pPr>
            <a:endParaRPr lang="en-US" sz="2200" b="1" dirty="0">
              <a:solidFill>
                <a:schemeClr val="tx1"/>
              </a:solidFill>
              <a:latin typeface="+mn-lt"/>
            </a:endParaRPr>
          </a:p>
          <a:p>
            <a:pPr marL="342900" indent="-342900" defTabSz="914400">
              <a:spcBef>
                <a:spcPct val="20000"/>
              </a:spcBef>
              <a:buFont typeface="Arial" charset="0"/>
              <a:buNone/>
              <a:defRPr/>
            </a:pPr>
            <a:endParaRPr lang="en-US" sz="2200" b="1" dirty="0">
              <a:solidFill>
                <a:schemeClr val="tx1"/>
              </a:solidFill>
              <a:latin typeface="+mn-lt"/>
            </a:endParaRPr>
          </a:p>
          <a:p>
            <a:pPr marL="342900" indent="-342900" defTabSz="914400">
              <a:spcBef>
                <a:spcPct val="20000"/>
              </a:spcBef>
              <a:buFont typeface="Arial" charset="0"/>
              <a:buNone/>
              <a:defRPr/>
            </a:pPr>
            <a:r>
              <a:rPr lang="en-US" sz="2200" b="1" dirty="0" err="1">
                <a:solidFill>
                  <a:schemeClr val="tx1"/>
                </a:solidFill>
                <a:latin typeface="+mn-lt"/>
              </a:rPr>
              <a:t>Hari</a:t>
            </a:r>
            <a:r>
              <a:rPr lang="en-US" sz="2200" b="1" dirty="0">
                <a:solidFill>
                  <a:schemeClr val="tx1"/>
                </a:solidFill>
                <a:latin typeface="+mn-lt"/>
              </a:rPr>
              <a:t> P </a:t>
            </a:r>
            <a:r>
              <a:rPr lang="en-US" sz="2200" b="1" dirty="0" err="1">
                <a:solidFill>
                  <a:schemeClr val="tx1"/>
                </a:solidFill>
                <a:latin typeface="+mn-lt"/>
              </a:rPr>
              <a:t>Thapliyal</a:t>
            </a:r>
            <a:r>
              <a:rPr lang="en-US" sz="2200" b="1" dirty="0">
                <a:solidFill>
                  <a:schemeClr val="tx1"/>
                </a:solidFill>
                <a:latin typeface="+mn-lt"/>
              </a:rPr>
              <a:t>, </a:t>
            </a:r>
          </a:p>
          <a:p>
            <a:pPr marL="342900" indent="-342900" defTabSz="914400">
              <a:spcBef>
                <a:spcPct val="20000"/>
              </a:spcBef>
              <a:buFont typeface="Arial" charset="0"/>
              <a:buNone/>
              <a:defRPr/>
            </a:pPr>
            <a:r>
              <a:rPr lang="en-US" sz="1200" dirty="0">
                <a:solidFill>
                  <a:schemeClr val="tx1"/>
                </a:solidFill>
                <a:latin typeface="+mn-lt"/>
              </a:rPr>
              <a:t>PMP,  PMI-ACP, MCITP, PRINCE2 Practitioner, CSM, MBA, MCA, CIC, PGDFM</a:t>
            </a:r>
          </a:p>
          <a:p>
            <a:pPr marL="342900" indent="-342900" defTabSz="914400">
              <a:spcBef>
                <a:spcPct val="20000"/>
              </a:spcBef>
              <a:buFont typeface="Arial" charset="0"/>
              <a:buNone/>
              <a:defRPr/>
            </a:pPr>
            <a:r>
              <a:rPr lang="en-US" sz="1600" dirty="0">
                <a:solidFill>
                  <a:schemeClr val="tx1"/>
                </a:solidFill>
                <a:latin typeface="+mn-lt"/>
              </a:rPr>
              <a:t>PMO Architect &amp; Project Management Evangelist</a:t>
            </a:r>
          </a:p>
          <a:p>
            <a:pPr marL="342900" indent="-342900" defTabSz="914400">
              <a:spcBef>
                <a:spcPct val="20000"/>
              </a:spcBef>
              <a:buFont typeface="Arial" charset="0"/>
              <a:buNone/>
              <a:defRPr/>
            </a:pPr>
            <a:endParaRPr lang="en-US" sz="1600" dirty="0">
              <a:solidFill>
                <a:schemeClr val="tx1"/>
              </a:solidFill>
              <a:latin typeface="+mn-lt"/>
              <a:hlinkClick r:id="rId4"/>
            </a:endParaRPr>
          </a:p>
          <a:p>
            <a:pPr marL="342900" indent="-342900" defTabSz="914400">
              <a:spcBef>
                <a:spcPct val="20000"/>
              </a:spcBef>
              <a:buFont typeface="Arial" charset="0"/>
              <a:buNone/>
              <a:defRPr/>
            </a:pPr>
            <a:r>
              <a:rPr lang="en-US" sz="1500" b="1" dirty="0">
                <a:solidFill>
                  <a:schemeClr val="tx1"/>
                </a:solidFill>
                <a:latin typeface="+mn-lt"/>
              </a:rPr>
              <a:t>Profile: </a:t>
            </a:r>
            <a:r>
              <a:rPr lang="en-US" sz="1500" dirty="0">
                <a:solidFill>
                  <a:schemeClr val="tx1"/>
                </a:solidFill>
                <a:latin typeface="+mn-lt"/>
                <a:hlinkClick r:id="rId5" tooltip="View public profile"/>
              </a:rPr>
              <a:t>http://in.linkedin.com/in/harithapliyal</a:t>
            </a:r>
            <a:endParaRPr lang="en-US" sz="1500" dirty="0">
              <a:solidFill>
                <a:schemeClr val="tx1"/>
              </a:solidFill>
              <a:latin typeface="+mn-lt"/>
            </a:endParaRPr>
          </a:p>
          <a:p>
            <a:pPr marL="342900" indent="-342900" defTabSz="914400">
              <a:spcBef>
                <a:spcPct val="20000"/>
              </a:spcBef>
              <a:buFont typeface="Arial" charset="0"/>
              <a:buNone/>
              <a:defRPr/>
            </a:pPr>
            <a:endParaRPr lang="en-US" sz="1500" dirty="0">
              <a:solidFill>
                <a:schemeClr val="tx1"/>
              </a:solidFill>
              <a:latin typeface="+mn-lt"/>
            </a:endParaRPr>
          </a:p>
          <a:p>
            <a:pPr marL="342900" indent="-342900" defTabSz="914400">
              <a:spcBef>
                <a:spcPct val="20000"/>
              </a:spcBef>
              <a:buFont typeface="Arial" charset="0"/>
              <a:buNone/>
              <a:defRPr/>
            </a:pPr>
            <a:r>
              <a:rPr lang="en-US" sz="1500" dirty="0">
                <a:solidFill>
                  <a:schemeClr val="tx1"/>
                </a:solidFill>
                <a:latin typeface="+mn-lt"/>
              </a:rPr>
              <a:t>For content related queries please contact me via</a:t>
            </a:r>
          </a:p>
          <a:p>
            <a:pPr marL="342900" indent="-342900" defTabSz="914400">
              <a:spcBef>
                <a:spcPct val="20000"/>
              </a:spcBef>
              <a:buFont typeface="Arial" charset="0"/>
              <a:buNone/>
              <a:defRPr/>
            </a:pPr>
            <a:r>
              <a:rPr lang="en-US" sz="1500" dirty="0">
                <a:solidFill>
                  <a:schemeClr val="tx1"/>
                </a:solidFill>
                <a:latin typeface="+mn-lt"/>
              </a:rPr>
              <a:t>	hari.Prasad@vedavit-ps.com</a:t>
            </a:r>
          </a:p>
        </p:txBody>
      </p:sp>
      <p:sp>
        <p:nvSpPr>
          <p:cNvPr id="347140" name="Slide Number Placeholder 6"/>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7F6C14-98CD-4902-8996-F886CB157574}" type="slidenum">
              <a:rPr lang="en-US" altLang="en-US" smtClean="0"/>
              <a:pPr/>
              <a:t>40</a:t>
            </a:fld>
            <a:endParaRPr lang="en-US" altLang="en-US"/>
          </a:p>
        </p:txBody>
      </p:sp>
      <p:sp>
        <p:nvSpPr>
          <p:cNvPr id="347141" name="Rectangle 1"/>
          <p:cNvSpPr>
            <a:spLocks noChangeArrowheads="1"/>
          </p:cNvSpPr>
          <p:nvPr/>
        </p:nvSpPr>
        <p:spPr bwMode="auto">
          <a:xfrm>
            <a:off x="0" y="6019800"/>
            <a:ext cx="914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800">
                <a:solidFill>
                  <a:schemeClr val="tx1"/>
                </a:solidFill>
              </a:rPr>
              <a:t>This document is proprietary and confidential. It remains the property of Vedavit Project Solutions at all times.  No part of this document may be used, reproduced, or transmitted in any form or by any means electronic, including photocopying and recording, for any purpose without express consent of Vedavit Project Solutions.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005" y="847375"/>
            <a:ext cx="7087589" cy="5010849"/>
          </a:xfrm>
        </p:spPr>
      </p:pic>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5</a:t>
            </a:fld>
            <a:endParaRPr lang="en-US"/>
          </a:p>
        </p:txBody>
      </p:sp>
      <p:sp>
        <p:nvSpPr>
          <p:cNvPr id="7" name="Rectangle 6"/>
          <p:cNvSpPr/>
          <p:nvPr/>
        </p:nvSpPr>
        <p:spPr>
          <a:xfrm>
            <a:off x="762000" y="5818835"/>
            <a:ext cx="7924800" cy="369332"/>
          </a:xfrm>
          <a:prstGeom prst="rect">
            <a:avLst/>
          </a:prstGeom>
        </p:spPr>
        <p:txBody>
          <a:bodyPr wrap="square">
            <a:spAutoFit/>
          </a:bodyPr>
          <a:lstStyle/>
          <a:p>
            <a:r>
              <a:rPr lang="en-IN" b="1" dirty="0">
                <a:solidFill>
                  <a:srgbClr val="123CEE"/>
                </a:solidFill>
              </a:rPr>
              <a:t>How many FP for “Edit Customer” functionality?</a:t>
            </a:r>
          </a:p>
        </p:txBody>
      </p:sp>
    </p:spTree>
    <p:extLst>
      <p:ext uri="{BB962C8B-B14F-4D97-AF65-F5344CB8AC3E}">
        <p14:creationId xmlns:p14="http://schemas.microsoft.com/office/powerpoint/2010/main" val="949545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914400"/>
            <a:ext cx="4296375" cy="4591691"/>
          </a:xfrm>
        </p:spPr>
      </p:pic>
      <p:sp>
        <p:nvSpPr>
          <p:cNvPr id="18" name="Content Placeholder 17"/>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6</a:t>
            </a:fld>
            <a:endParaRPr lang="en-US"/>
          </a:p>
        </p:txBody>
      </p:sp>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026111" y="4179332"/>
            <a:ext cx="3515216" cy="1333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a:xfrm>
            <a:off x="762000" y="5818835"/>
            <a:ext cx="7924800" cy="369332"/>
          </a:xfrm>
          <a:prstGeom prst="rect">
            <a:avLst/>
          </a:prstGeom>
        </p:spPr>
        <p:txBody>
          <a:bodyPr wrap="square">
            <a:spAutoFit/>
          </a:bodyPr>
          <a:lstStyle/>
          <a:p>
            <a:r>
              <a:rPr lang="en-IN" b="1" dirty="0">
                <a:solidFill>
                  <a:srgbClr val="123CEE"/>
                </a:solidFill>
              </a:rPr>
              <a:t>What is “Delete Job” functionality and how many FP?</a:t>
            </a:r>
          </a:p>
        </p:txBody>
      </p:sp>
    </p:spTree>
    <p:extLst>
      <p:ext uri="{BB962C8B-B14F-4D97-AF65-F5344CB8AC3E}">
        <p14:creationId xmlns:p14="http://schemas.microsoft.com/office/powerpoint/2010/main" val="3210613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7</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5006" y="1199849"/>
            <a:ext cx="6001588" cy="4305901"/>
          </a:xfrm>
        </p:spPr>
      </p:pic>
      <p:sp>
        <p:nvSpPr>
          <p:cNvPr id="9" name="Rectangle 8"/>
          <p:cNvSpPr/>
          <p:nvPr/>
        </p:nvSpPr>
        <p:spPr>
          <a:xfrm>
            <a:off x="762000" y="5818835"/>
            <a:ext cx="7924800" cy="369332"/>
          </a:xfrm>
          <a:prstGeom prst="rect">
            <a:avLst/>
          </a:prstGeom>
        </p:spPr>
        <p:txBody>
          <a:bodyPr wrap="square">
            <a:spAutoFit/>
          </a:bodyPr>
          <a:lstStyle/>
          <a:p>
            <a:r>
              <a:rPr lang="en-IN" b="1" dirty="0">
                <a:solidFill>
                  <a:srgbClr val="123CEE"/>
                </a:solidFill>
              </a:rPr>
              <a:t>How many FP for “New Customer” functionality?</a:t>
            </a:r>
          </a:p>
        </p:txBody>
      </p:sp>
    </p:spTree>
    <p:extLst>
      <p:ext uri="{BB962C8B-B14F-4D97-AF65-F5344CB8AC3E}">
        <p14:creationId xmlns:p14="http://schemas.microsoft.com/office/powerpoint/2010/main" val="2703879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normAutofit/>
          </a:bodyPr>
          <a:lstStyle/>
          <a:p>
            <a:r>
              <a:rPr lang="en-IN" sz="2800" dirty="0"/>
              <a:t>How many EQ’s does the </a:t>
            </a:r>
            <a:r>
              <a:rPr lang="en-IN" sz="2800" b="1" dirty="0"/>
              <a:t>Customer Button</a:t>
            </a:r>
          </a:p>
          <a:p>
            <a:r>
              <a:rPr lang="en-IN" sz="2800" dirty="0"/>
              <a:t>How many EQ’s does the </a:t>
            </a:r>
            <a:r>
              <a:rPr lang="en-IN" sz="2800" b="1" dirty="0"/>
              <a:t>Customer: Job List</a:t>
            </a:r>
            <a:r>
              <a:rPr lang="en-IN" sz="2800" dirty="0"/>
              <a:t> and </a:t>
            </a:r>
          </a:p>
          <a:p>
            <a:r>
              <a:rPr lang="en-IN" sz="2800" dirty="0"/>
              <a:t>How many EQ’s does the </a:t>
            </a:r>
            <a:r>
              <a:rPr lang="en-IN" sz="2800" b="1" dirty="0"/>
              <a:t>Edit Customer </a:t>
            </a:r>
            <a:r>
              <a:rPr lang="en-IN" sz="2800" dirty="0"/>
              <a:t>represent? </a:t>
            </a:r>
            <a:endParaRPr lang="en-US" sz="2800"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8</a:t>
            </a:fld>
            <a:endParaRPr lang="en-US"/>
          </a:p>
        </p:txBody>
      </p:sp>
    </p:spTree>
    <p:extLst>
      <p:ext uri="{BB962C8B-B14F-4D97-AF65-F5344CB8AC3E}">
        <p14:creationId xmlns:p14="http://schemas.microsoft.com/office/powerpoint/2010/main" val="4127395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r>
              <a:rPr lang="en-IN" sz="1800" dirty="0">
                <a:solidFill>
                  <a:srgbClr val="123CEE"/>
                </a:solidFill>
              </a:rPr>
              <a:t>How many DET in this table</a:t>
            </a:r>
          </a:p>
          <a:p>
            <a:r>
              <a:rPr lang="en-IN" sz="1800" b="1" i="1" dirty="0" err="1">
                <a:solidFill>
                  <a:srgbClr val="123CEE"/>
                </a:solidFill>
                <a:latin typeface="Times New Roman" panose="02020603050405020304" pitchFamily="18" charset="0"/>
              </a:rPr>
              <a:t>Ans</a:t>
            </a:r>
            <a:r>
              <a:rPr lang="en-IN" sz="1800" b="1" i="1" dirty="0">
                <a:solidFill>
                  <a:srgbClr val="123CEE"/>
                </a:solidFill>
                <a:latin typeface="Times New Roman" panose="02020603050405020304" pitchFamily="18" charset="0"/>
              </a:rPr>
              <a:t>: </a:t>
            </a:r>
            <a:r>
              <a:rPr lang="en-IN" sz="1800" b="1" i="1" dirty="0" err="1">
                <a:solidFill>
                  <a:srgbClr val="123CEE"/>
                </a:solidFill>
                <a:latin typeface="Times New Roman" panose="02020603050405020304" pitchFamily="18" charset="0"/>
              </a:rPr>
              <a:t>Flavor</a:t>
            </a:r>
            <a:r>
              <a:rPr lang="en-IN" sz="1800" b="1" i="1" dirty="0">
                <a:solidFill>
                  <a:srgbClr val="123CEE"/>
                </a:solidFill>
                <a:latin typeface="Times New Roman" panose="02020603050405020304" pitchFamily="18" charset="0"/>
              </a:rPr>
              <a:t>, Month, Total by </a:t>
            </a:r>
            <a:r>
              <a:rPr lang="en-IN" sz="1800" b="1" i="1" dirty="0" err="1">
                <a:solidFill>
                  <a:srgbClr val="123CEE"/>
                </a:solidFill>
                <a:latin typeface="Times New Roman" panose="02020603050405020304" pitchFamily="18" charset="0"/>
              </a:rPr>
              <a:t>Flavor</a:t>
            </a:r>
            <a:r>
              <a:rPr lang="en-IN" sz="1800" b="1" i="1" dirty="0">
                <a:solidFill>
                  <a:srgbClr val="123CEE"/>
                </a:solidFill>
                <a:latin typeface="Times New Roman" panose="02020603050405020304" pitchFamily="18" charset="0"/>
              </a:rPr>
              <a:t>, Total by Month or 4 DET’s</a:t>
            </a:r>
            <a:endParaRPr lang="en-IN" sz="1800" dirty="0">
              <a:solidFill>
                <a:srgbClr val="123CEE"/>
              </a:solidFill>
            </a:endParaRPr>
          </a:p>
          <a:p>
            <a:r>
              <a:rPr lang="en-IN" sz="1800" b="1" i="1" dirty="0">
                <a:solidFill>
                  <a:srgbClr val="123CEE"/>
                </a:solidFill>
                <a:latin typeface="Times New Roman" panose="02020603050405020304" pitchFamily="18" charset="0"/>
              </a:rPr>
              <a:t>The recursive information is </a:t>
            </a:r>
            <a:r>
              <a:rPr lang="en-IN" sz="1800" b="1" i="1" dirty="0" err="1">
                <a:solidFill>
                  <a:srgbClr val="123CEE"/>
                </a:solidFill>
                <a:latin typeface="Times New Roman" panose="02020603050405020304" pitchFamily="18" charset="0"/>
              </a:rPr>
              <a:t>flavor</a:t>
            </a:r>
            <a:r>
              <a:rPr lang="en-IN" sz="1800" b="1" i="1" dirty="0">
                <a:solidFill>
                  <a:srgbClr val="123CEE"/>
                </a:solidFill>
                <a:latin typeface="Times New Roman" panose="02020603050405020304" pitchFamily="18" charset="0"/>
              </a:rPr>
              <a:t>, months and the totals.</a:t>
            </a:r>
            <a:endParaRPr lang="en-IN" sz="1800" dirty="0">
              <a:solidFill>
                <a:srgbClr val="123CEE"/>
              </a:solidFill>
            </a:endParaRPr>
          </a:p>
          <a:p>
            <a:endParaRPr lang="en-US" sz="1800" dirty="0"/>
          </a:p>
        </p:txBody>
      </p:sp>
      <p:sp>
        <p:nvSpPr>
          <p:cNvPr id="4" name="Content Placeholder 3"/>
          <p:cNvSpPr>
            <a:spLocks noGrp="1"/>
          </p:cNvSpPr>
          <p:nvPr>
            <p:ph sz="quarter" idx="13"/>
          </p:nvPr>
        </p:nvSpPr>
        <p:spPr/>
        <p:txBody>
          <a:bodyPr/>
          <a:lstStyle/>
          <a:p>
            <a:endParaRPr lang="en-US"/>
          </a:p>
        </p:txBody>
      </p:sp>
      <p:sp>
        <p:nvSpPr>
          <p:cNvPr id="5" name="Slide Number Placeholder 4"/>
          <p:cNvSpPr>
            <a:spLocks noGrp="1"/>
          </p:cNvSpPr>
          <p:nvPr>
            <p:ph type="sldNum" sz="quarter" idx="14"/>
          </p:nvPr>
        </p:nvSpPr>
        <p:spPr/>
        <p:txBody>
          <a:bodyPr/>
          <a:lstStyle/>
          <a:p>
            <a:pPr>
              <a:defRPr/>
            </a:pPr>
            <a:fld id="{CA682AE9-83CC-481D-AF67-8C3781C5AA7E}" type="slidenum">
              <a:rPr lang="en-US" smtClean="0"/>
              <a:pPr>
                <a:defRPr/>
              </a:pPr>
              <a:t>9</a:t>
            </a:fld>
            <a:endParaRPr lang="en-US"/>
          </a:p>
        </p:txBody>
      </p:sp>
      <p:pic>
        <p:nvPicPr>
          <p:cNvPr id="7" name="Content Placeholder 8"/>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231445" y="2133600"/>
            <a:ext cx="8388253" cy="2442994"/>
          </a:xfrm>
        </p:spPr>
      </p:pic>
    </p:spTree>
    <p:extLst>
      <p:ext uri="{BB962C8B-B14F-4D97-AF65-F5344CB8AC3E}">
        <p14:creationId xmlns:p14="http://schemas.microsoft.com/office/powerpoint/2010/main" val="649186399"/>
      </p:ext>
    </p:extLst>
  </p:cSld>
  <p:clrMapOvr>
    <a:masterClrMapping/>
  </p:clrMapOvr>
</p:sld>
</file>

<file path=ppt/theme/theme1.xml><?xml version="1.0" encoding="utf-8"?>
<a:theme xmlns:a="http://schemas.openxmlformats.org/drawingml/2006/main" name="1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19951</TotalTime>
  <Words>434</Words>
  <Application>Microsoft Office PowerPoint</Application>
  <PresentationFormat>On-screen Show (4:3)</PresentationFormat>
  <Paragraphs>97</Paragraphs>
  <Slides>40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 Unicode MS</vt:lpstr>
      <vt:lpstr>Arial</vt:lpstr>
      <vt:lpstr>Calibri</vt:lpstr>
      <vt:lpstr>Kabel Bk BT</vt:lpstr>
      <vt:lpstr>Times New Roman</vt:lpstr>
      <vt:lpstr>1_Office Theme</vt:lpstr>
      <vt:lpstr>PowerPoint Presentation</vt:lpstr>
      <vt:lpstr>Case Studies</vt:lpstr>
      <vt:lpstr>How Many DET?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PMP Training Template</dc:title>
  <dc:creator>Hari P Thapliyal</dc:creator>
  <cp:lastModifiedBy>Hari Thapliyal</cp:lastModifiedBy>
  <cp:revision>758</cp:revision>
  <cp:lastPrinted>2013-12-06T18:10:51Z</cp:lastPrinted>
  <dcterms:created xsi:type="dcterms:W3CDTF">2010-10-14T06:04:22Z</dcterms:created>
  <dcterms:modified xsi:type="dcterms:W3CDTF">2016-04-05T15:45:05Z</dcterms:modified>
</cp:coreProperties>
</file>